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7" r:id="rId4"/>
    <p:sldId id="298" r:id="rId5"/>
    <p:sldId id="261" r:id="rId6"/>
    <p:sldId id="262" r:id="rId7"/>
    <p:sldId id="299" r:id="rId8"/>
    <p:sldId id="259" r:id="rId9"/>
    <p:sldId id="260" r:id="rId10"/>
    <p:sldId id="295" r:id="rId11"/>
    <p:sldId id="296" r:id="rId12"/>
    <p:sldId id="267" r:id="rId13"/>
    <p:sldId id="265" r:id="rId14"/>
    <p:sldId id="263" r:id="rId15"/>
    <p:sldId id="270" r:id="rId16"/>
    <p:sldId id="264" r:id="rId17"/>
    <p:sldId id="268" r:id="rId18"/>
    <p:sldId id="300" r:id="rId19"/>
    <p:sldId id="289" r:id="rId20"/>
    <p:sldId id="294" r:id="rId21"/>
    <p:sldId id="272" r:id="rId22"/>
    <p:sldId id="273" r:id="rId23"/>
    <p:sldId id="293" r:id="rId24"/>
    <p:sldId id="275" r:id="rId25"/>
    <p:sldId id="276" r:id="rId26"/>
    <p:sldId id="278" r:id="rId27"/>
    <p:sldId id="279" r:id="rId28"/>
    <p:sldId id="277" r:id="rId29"/>
    <p:sldId id="290" r:id="rId30"/>
    <p:sldId id="291" r:id="rId31"/>
    <p:sldId id="282" r:id="rId32"/>
    <p:sldId id="283" r:id="rId33"/>
    <p:sldId id="284" r:id="rId34"/>
    <p:sldId id="281" r:id="rId35"/>
    <p:sldId id="285" r:id="rId36"/>
    <p:sldId id="269" r:id="rId37"/>
    <p:sldId id="297" r:id="rId38"/>
    <p:sldId id="288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DD29C-5437-415E-921A-530955CAFE68}" v="368" dt="2018-12-09T13:53:00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3232" autoAdjust="0"/>
  </p:normalViewPr>
  <p:slideViewPr>
    <p:cSldViewPr snapToGrid="0">
      <p:cViewPr>
        <p:scale>
          <a:sx n="83" d="100"/>
          <a:sy n="83" d="100"/>
        </p:scale>
        <p:origin x="321" y="255"/>
      </p:cViewPr>
      <p:guideLst/>
    </p:cSldViewPr>
  </p:slideViewPr>
  <p:outlineViewPr>
    <p:cViewPr>
      <p:scale>
        <a:sx n="33" d="100"/>
        <a:sy n="33" d="100"/>
      </p:scale>
      <p:origin x="0" y="-849"/>
    </p:cViewPr>
  </p:outlin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351DD29C-5437-415E-921A-530955CAFE68}"/>
    <pc:docChg chg="undo custSel addSld delSld modSld sldOrd modMainMaster">
      <pc:chgData name="Ken Merrihew" userId="bcb7a1e886d99f07" providerId="LiveId" clId="{351DD29C-5437-415E-921A-530955CAFE68}" dt="2018-12-09T13:53:00.448" v="1852"/>
      <pc:docMkLst>
        <pc:docMk/>
      </pc:docMkLst>
      <pc:sldChg chg="addSp modSp modTransition">
        <pc:chgData name="Ken Merrihew" userId="bcb7a1e886d99f07" providerId="LiveId" clId="{351DD29C-5437-415E-921A-530955CAFE68}" dt="2018-12-08T18:36:02.466" v="1333"/>
        <pc:sldMkLst>
          <pc:docMk/>
          <pc:sldMk cId="3974891338" sldId="256"/>
        </pc:sldMkLst>
        <pc:spChg chg="add mod">
          <ac:chgData name="Ken Merrihew" userId="bcb7a1e886d99f07" providerId="LiveId" clId="{351DD29C-5437-415E-921A-530955CAFE68}" dt="2018-12-07T14:51:14.166" v="2" actId="767"/>
          <ac:spMkLst>
            <pc:docMk/>
            <pc:sldMk cId="3974891338" sldId="256"/>
            <ac:spMk id="2" creationId="{7DD2A4EC-0D8D-40B0-8B33-744448476ECE}"/>
          </ac:spMkLst>
        </pc:spChg>
        <pc:spChg chg="mod">
          <ac:chgData name="Ken Merrihew" userId="bcb7a1e886d99f07" providerId="LiveId" clId="{351DD29C-5437-415E-921A-530955CAFE68}" dt="2018-12-07T15:40:07.308" v="43" actId="14100"/>
          <ac:spMkLst>
            <pc:docMk/>
            <pc:sldMk cId="3974891338" sldId="256"/>
            <ac:spMk id="5" creationId="{B74D2911-FAB2-413A-A007-D7F1362C6F6D}"/>
          </ac:spMkLst>
        </pc:spChg>
      </pc:sldChg>
      <pc:sldChg chg="addSp delSp ord modTransition">
        <pc:chgData name="Ken Merrihew" userId="bcb7a1e886d99f07" providerId="LiveId" clId="{351DD29C-5437-415E-921A-530955CAFE68}" dt="2018-12-08T18:36:23.409" v="1337"/>
        <pc:sldMkLst>
          <pc:docMk/>
          <pc:sldMk cId="969250494" sldId="257"/>
        </pc:sldMkLst>
        <pc:spChg chg="del">
          <ac:chgData name="Ken Merrihew" userId="bcb7a1e886d99f07" providerId="LiveId" clId="{351DD29C-5437-415E-921A-530955CAFE68}" dt="2018-12-07T15:40:38.513" v="50" actId="478"/>
          <ac:spMkLst>
            <pc:docMk/>
            <pc:sldMk cId="969250494" sldId="257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0:39.550" v="51"/>
          <ac:spMkLst>
            <pc:docMk/>
            <pc:sldMk cId="969250494" sldId="257"/>
            <ac:spMk id="3" creationId="{F0D97495-16EF-4BCC-BB62-6AE234727C10}"/>
          </ac:spMkLst>
        </pc:spChg>
      </pc:sldChg>
      <pc:sldChg chg="addSp modSp modTransition modAnim">
        <pc:chgData name="Ken Merrihew" userId="bcb7a1e886d99f07" providerId="LiveId" clId="{351DD29C-5437-415E-921A-530955CAFE68}" dt="2018-12-09T02:48:11.553" v="1594"/>
        <pc:sldMkLst>
          <pc:docMk/>
          <pc:sldMk cId="1589779717" sldId="258"/>
        </pc:sldMkLst>
        <pc:spChg chg="mod">
          <ac:chgData name="Ken Merrihew" userId="bcb7a1e886d99f07" providerId="LiveId" clId="{351DD29C-5437-415E-921A-530955CAFE68}" dt="2018-12-07T15:40:16.381" v="45" actId="20577"/>
          <ac:spMkLst>
            <pc:docMk/>
            <pc:sldMk cId="1589779717" sldId="258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9T02:48:11.553" v="1594"/>
          <ac:spMkLst>
            <pc:docMk/>
            <pc:sldMk cId="1589779717" sldId="258"/>
            <ac:spMk id="3" creationId="{A9DB6881-E28D-4640-B6F4-126EE6D5997D}"/>
          </ac:spMkLst>
        </pc:spChg>
        <pc:spChg chg="add mod ord">
          <ac:chgData name="Ken Merrihew" userId="bcb7a1e886d99f07" providerId="LiveId" clId="{351DD29C-5437-415E-921A-530955CAFE68}" dt="2018-12-08T18:46:45.602" v="1568" actId="1035"/>
          <ac:spMkLst>
            <pc:docMk/>
            <pc:sldMk cId="1589779717" sldId="258"/>
            <ac:spMk id="4" creationId="{469C1E1B-F521-4347-B272-11C33D57FE19}"/>
          </ac:spMkLst>
        </pc:spChg>
        <pc:spChg chg="add mod ord">
          <ac:chgData name="Ken Merrihew" userId="bcb7a1e886d99f07" providerId="LiveId" clId="{351DD29C-5437-415E-921A-530955CAFE68}" dt="2018-12-08T18:46:45.602" v="1568" actId="1035"/>
          <ac:spMkLst>
            <pc:docMk/>
            <pc:sldMk cId="1589779717" sldId="258"/>
            <ac:spMk id="5" creationId="{06068900-3593-4B52-9208-4943C2212816}"/>
          </ac:spMkLst>
        </pc:spChg>
        <pc:spChg chg="add mod">
          <ac:chgData name="Ken Merrihew" userId="bcb7a1e886d99f07" providerId="LiveId" clId="{351DD29C-5437-415E-921A-530955CAFE68}" dt="2018-12-08T18:42:24.589" v="1436" actId="207"/>
          <ac:spMkLst>
            <pc:docMk/>
            <pc:sldMk cId="1589779717" sldId="258"/>
            <ac:spMk id="6" creationId="{10346DCA-959B-4145-A5F0-1D85916D089A}"/>
          </ac:spMkLst>
        </pc:spChg>
        <pc:spChg chg="add mod">
          <ac:chgData name="Ken Merrihew" userId="bcb7a1e886d99f07" providerId="LiveId" clId="{351DD29C-5437-415E-921A-530955CAFE68}" dt="2018-12-08T18:43:24.786" v="1453" actId="1036"/>
          <ac:spMkLst>
            <pc:docMk/>
            <pc:sldMk cId="1589779717" sldId="258"/>
            <ac:spMk id="7" creationId="{402C16D6-0561-4729-94A8-C42A44E88139}"/>
          </ac:spMkLst>
        </pc:spChg>
        <pc:spChg chg="add mod">
          <ac:chgData name="Ken Merrihew" userId="bcb7a1e886d99f07" providerId="LiveId" clId="{351DD29C-5437-415E-921A-530955CAFE68}" dt="2018-12-08T18:44:51.282" v="1533" actId="207"/>
          <ac:spMkLst>
            <pc:docMk/>
            <pc:sldMk cId="1589779717" sldId="258"/>
            <ac:spMk id="8" creationId="{624C4447-87BB-4B17-B98B-9483CF610A10}"/>
          </ac:spMkLst>
        </pc:spChg>
        <pc:spChg chg="add mod">
          <ac:chgData name="Ken Merrihew" userId="bcb7a1e886d99f07" providerId="LiveId" clId="{351DD29C-5437-415E-921A-530955CAFE68}" dt="2018-12-08T18:47:39.785" v="1588" actId="1036"/>
          <ac:spMkLst>
            <pc:docMk/>
            <pc:sldMk cId="1589779717" sldId="258"/>
            <ac:spMk id="9" creationId="{E9F9828A-AC00-47F2-B71B-8098C9912893}"/>
          </ac:spMkLst>
        </pc:spChg>
        <pc:spChg chg="add mod">
          <ac:chgData name="Ken Merrihew" userId="bcb7a1e886d99f07" providerId="LiveId" clId="{351DD29C-5437-415E-921A-530955CAFE68}" dt="2018-12-08T18:47:34.758" v="1583" actId="1036"/>
          <ac:spMkLst>
            <pc:docMk/>
            <pc:sldMk cId="1589779717" sldId="258"/>
            <ac:spMk id="10" creationId="{CEE8EA2C-1A25-4711-B0E6-58A4B13B30C0}"/>
          </ac:spMkLst>
        </pc:spChg>
      </pc:sldChg>
      <pc:sldChg chg="addSp delSp modSp modTransition delAnim modAnim">
        <pc:chgData name="Ken Merrihew" userId="bcb7a1e886d99f07" providerId="LiveId" clId="{351DD29C-5437-415E-921A-530955CAFE68}" dt="2018-12-09T02:49:17.385" v="1610" actId="1035"/>
        <pc:sldMkLst>
          <pc:docMk/>
          <pc:sldMk cId="2896551487" sldId="259"/>
        </pc:sldMkLst>
        <pc:spChg chg="del">
          <ac:chgData name="Ken Merrihew" userId="bcb7a1e886d99f07" providerId="LiveId" clId="{351DD29C-5437-415E-921A-530955CAFE68}" dt="2018-12-07T15:40:42.685" v="52" actId="478"/>
          <ac:spMkLst>
            <pc:docMk/>
            <pc:sldMk cId="2896551487" sldId="259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7T20:49:20.582" v="1101" actId="2711"/>
          <ac:spMkLst>
            <pc:docMk/>
            <pc:sldMk cId="2896551487" sldId="259"/>
            <ac:spMk id="3" creationId="{A9DB6881-E28D-4640-B6F4-126EE6D5997D}"/>
          </ac:spMkLst>
        </pc:spChg>
        <pc:spChg chg="del">
          <ac:chgData name="Ken Merrihew" userId="bcb7a1e886d99f07" providerId="LiveId" clId="{351DD29C-5437-415E-921A-530955CAFE68}" dt="2018-12-07T20:48:32.986" v="1048" actId="478"/>
          <ac:spMkLst>
            <pc:docMk/>
            <pc:sldMk cId="2896551487" sldId="259"/>
            <ac:spMk id="6" creationId="{3713C54C-627F-450F-B16A-1DF233923D36}"/>
          </ac:spMkLst>
        </pc:spChg>
        <pc:spChg chg="add">
          <ac:chgData name="Ken Merrihew" userId="bcb7a1e886d99f07" providerId="LiveId" clId="{351DD29C-5437-415E-921A-530955CAFE68}" dt="2018-12-07T15:40:43.318" v="53"/>
          <ac:spMkLst>
            <pc:docMk/>
            <pc:sldMk cId="2896551487" sldId="259"/>
            <ac:spMk id="7" creationId="{7B9230CA-33AD-40CF-AC09-B45F9D4D0E29}"/>
          </ac:spMkLst>
        </pc:spChg>
        <pc:spChg chg="add mod">
          <ac:chgData name="Ken Merrihew" userId="bcb7a1e886d99f07" providerId="LiveId" clId="{351DD29C-5437-415E-921A-530955CAFE68}" dt="2018-12-09T02:49:17.385" v="1610" actId="1035"/>
          <ac:spMkLst>
            <pc:docMk/>
            <pc:sldMk cId="2896551487" sldId="259"/>
            <ac:spMk id="8" creationId="{F276AF0B-FACD-4D95-AA6D-813B49562501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621621482" sldId="260"/>
        </pc:sldMkLst>
        <pc:spChg chg="del">
          <ac:chgData name="Ken Merrihew" userId="bcb7a1e886d99f07" providerId="LiveId" clId="{351DD29C-5437-415E-921A-530955CAFE68}" dt="2018-12-07T15:40:47.505" v="54" actId="478"/>
          <ac:spMkLst>
            <pc:docMk/>
            <pc:sldMk cId="1621621482" sldId="260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0:47.948" v="55"/>
          <ac:spMkLst>
            <pc:docMk/>
            <pc:sldMk cId="1621621482" sldId="260"/>
            <ac:spMk id="3" creationId="{8F04CBC4-FE07-4A93-8BED-7432B3994B8A}"/>
          </ac:spMkLst>
        </pc:spChg>
      </pc:sldChg>
      <pc:sldChg chg="modSp modTransition">
        <pc:chgData name="Ken Merrihew" userId="bcb7a1e886d99f07" providerId="LiveId" clId="{351DD29C-5437-415E-921A-530955CAFE68}" dt="2018-12-08T18:36:02.466" v="1333"/>
        <pc:sldMkLst>
          <pc:docMk/>
          <pc:sldMk cId="2518957552" sldId="261"/>
        </pc:sldMkLst>
        <pc:spChg chg="mod">
          <ac:chgData name="Ken Merrihew" userId="bcb7a1e886d99f07" providerId="LiveId" clId="{351DD29C-5437-415E-921A-530955CAFE68}" dt="2018-12-07T15:40:26.879" v="47" actId="20577"/>
          <ac:spMkLst>
            <pc:docMk/>
            <pc:sldMk cId="2518957552" sldId="261"/>
            <ac:spMk id="2" creationId="{153F03A5-604B-4474-9538-E7B717652440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484958022" sldId="262"/>
        </pc:sldMkLst>
        <pc:spChg chg="del">
          <ac:chgData name="Ken Merrihew" userId="bcb7a1e886d99f07" providerId="LiveId" clId="{351DD29C-5437-415E-921A-530955CAFE68}" dt="2018-12-07T15:40:33.154" v="48" actId="478"/>
          <ac:spMkLst>
            <pc:docMk/>
            <pc:sldMk cId="484958022" sldId="262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0:33.698" v="49"/>
          <ac:spMkLst>
            <pc:docMk/>
            <pc:sldMk cId="484958022" sldId="262"/>
            <ac:spMk id="4" creationId="{C358B562-3EAA-4E26-870B-40C2C892264B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324234662" sldId="263"/>
        </pc:sldMkLst>
        <pc:spChg chg="del">
          <ac:chgData name="Ken Merrihew" userId="bcb7a1e886d99f07" providerId="LiveId" clId="{351DD29C-5437-415E-921A-530955CAFE68}" dt="2018-12-07T15:41:04.105" v="62" actId="478"/>
          <ac:spMkLst>
            <pc:docMk/>
            <pc:sldMk cId="1324234662" sldId="263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1:04.656" v="63"/>
          <ac:spMkLst>
            <pc:docMk/>
            <pc:sldMk cId="1324234662" sldId="263"/>
            <ac:spMk id="6" creationId="{277A5237-70A1-4CBF-96D2-D530A8BD3314}"/>
          </ac:spMkLst>
        </pc:spChg>
      </pc:sldChg>
      <pc:sldChg chg="addSp delSp ord modTransition">
        <pc:chgData name="Ken Merrihew" userId="bcb7a1e886d99f07" providerId="LiveId" clId="{351DD29C-5437-415E-921A-530955CAFE68}" dt="2018-12-09T13:53:00.448" v="1852"/>
        <pc:sldMkLst>
          <pc:docMk/>
          <pc:sldMk cId="1082583033" sldId="264"/>
        </pc:sldMkLst>
        <pc:spChg chg="del">
          <ac:chgData name="Ken Merrihew" userId="bcb7a1e886d99f07" providerId="LiveId" clId="{351DD29C-5437-415E-921A-530955CAFE68}" dt="2018-12-07T15:41:19.962" v="70" actId="478"/>
          <ac:spMkLst>
            <pc:docMk/>
            <pc:sldMk cId="1082583033" sldId="264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1:20.541" v="71"/>
          <ac:spMkLst>
            <pc:docMk/>
            <pc:sldMk cId="1082583033" sldId="264"/>
            <ac:spMk id="3" creationId="{3392E47C-E93C-438F-A6E9-90338C9BB5F4}"/>
          </ac:spMkLst>
        </pc:spChg>
      </pc:sldChg>
      <pc:sldChg chg="addSp delSp modSp modTransition">
        <pc:chgData name="Ken Merrihew" userId="bcb7a1e886d99f07" providerId="LiveId" clId="{351DD29C-5437-415E-921A-530955CAFE68}" dt="2018-12-08T18:36:02.466" v="1333"/>
        <pc:sldMkLst>
          <pc:docMk/>
          <pc:sldMk cId="293158567" sldId="265"/>
        </pc:sldMkLst>
        <pc:spChg chg="del">
          <ac:chgData name="Ken Merrihew" userId="bcb7a1e886d99f07" providerId="LiveId" clId="{351DD29C-5437-415E-921A-530955CAFE68}" dt="2018-12-07T15:40:56.252" v="58" actId="478"/>
          <ac:spMkLst>
            <pc:docMk/>
            <pc:sldMk cId="293158567" sldId="265"/>
            <ac:spMk id="2" creationId="{153F03A5-604B-4474-9538-E7B717652440}"/>
          </ac:spMkLst>
        </pc:spChg>
        <pc:spChg chg="mod ord">
          <ac:chgData name="Ken Merrihew" userId="bcb7a1e886d99f07" providerId="LiveId" clId="{351DD29C-5437-415E-921A-530955CAFE68}" dt="2018-12-07T14:54:18.952" v="25" actId="14100"/>
          <ac:spMkLst>
            <pc:docMk/>
            <pc:sldMk cId="293158567" sldId="265"/>
            <ac:spMk id="3" creationId="{A9DB6881-E28D-4640-B6F4-126EE6D5997D}"/>
          </ac:spMkLst>
        </pc:spChg>
        <pc:spChg chg="mod ord">
          <ac:chgData name="Ken Merrihew" userId="bcb7a1e886d99f07" providerId="LiveId" clId="{351DD29C-5437-415E-921A-530955CAFE68}" dt="2018-12-07T14:54:10.003" v="18" actId="167"/>
          <ac:spMkLst>
            <pc:docMk/>
            <pc:sldMk cId="293158567" sldId="265"/>
            <ac:spMk id="5" creationId="{68086825-311B-4FF7-B922-31EEF82894B9}"/>
          </ac:spMkLst>
        </pc:spChg>
        <pc:spChg chg="add">
          <ac:chgData name="Ken Merrihew" userId="bcb7a1e886d99f07" providerId="LiveId" clId="{351DD29C-5437-415E-921A-530955CAFE68}" dt="2018-12-07T15:40:56.788" v="59"/>
          <ac:spMkLst>
            <pc:docMk/>
            <pc:sldMk cId="293158567" sldId="265"/>
            <ac:spMk id="12" creationId="{7CBF1436-EBD1-41C7-9CAF-35FA41355941}"/>
          </ac:spMkLst>
        </pc:spChg>
      </pc:sldChg>
      <pc:sldChg chg="addSp delSp modSp modTransition modAnim">
        <pc:chgData name="Ken Merrihew" userId="bcb7a1e886d99f07" providerId="LiveId" clId="{351DD29C-5437-415E-921A-530955CAFE68}" dt="2018-12-09T03:04:02.212" v="1634" actId="1036"/>
        <pc:sldMkLst>
          <pc:docMk/>
          <pc:sldMk cId="1728598131" sldId="267"/>
        </pc:sldMkLst>
        <pc:spChg chg="del">
          <ac:chgData name="Ken Merrihew" userId="bcb7a1e886d99f07" providerId="LiveId" clId="{351DD29C-5437-415E-921A-530955CAFE68}" dt="2018-12-07T15:40:51.456" v="56" actId="478"/>
          <ac:spMkLst>
            <pc:docMk/>
            <pc:sldMk cId="1728598131" sldId="267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0:51.976" v="57"/>
          <ac:spMkLst>
            <pc:docMk/>
            <pc:sldMk cId="1728598131" sldId="267"/>
            <ac:spMk id="32" creationId="{5F26905E-1670-48CF-9A0D-5D3DE3DB56C9}"/>
          </ac:spMkLst>
        </pc:spChg>
        <pc:spChg chg="add mod">
          <ac:chgData name="Ken Merrihew" userId="bcb7a1e886d99f07" providerId="LiveId" clId="{351DD29C-5437-415E-921A-530955CAFE68}" dt="2018-12-09T03:04:02.212" v="1634" actId="1036"/>
          <ac:spMkLst>
            <pc:docMk/>
            <pc:sldMk cId="1728598131" sldId="267"/>
            <ac:spMk id="33" creationId="{2E74581B-83DD-4F5B-B2AE-0EA496ABB176}"/>
          </ac:spMkLst>
        </pc:spChg>
        <pc:spChg chg="add mod">
          <ac:chgData name="Ken Merrihew" userId="bcb7a1e886d99f07" providerId="LiveId" clId="{351DD29C-5437-415E-921A-530955CAFE68}" dt="2018-12-07T20:19:11.650" v="900" actId="1037"/>
          <ac:spMkLst>
            <pc:docMk/>
            <pc:sldMk cId="1728598131" sldId="267"/>
            <ac:spMk id="34" creationId="{A1C0FE63-598D-4F5C-B344-FB51B99F9F7A}"/>
          </ac:spMkLst>
        </pc:spChg>
        <pc:picChg chg="mod">
          <ac:chgData name="Ken Merrihew" userId="bcb7a1e886d99f07" providerId="LiveId" clId="{351DD29C-5437-415E-921A-530955CAFE68}" dt="2018-12-07T20:19:00.018" v="891" actId="1038"/>
          <ac:picMkLst>
            <pc:docMk/>
            <pc:sldMk cId="1728598131" sldId="267"/>
            <ac:picMk id="7" creationId="{443FB7A7-5ACB-4745-97EE-120E47DA253C}"/>
          </ac:picMkLst>
        </pc:picChg>
        <pc:cxnChg chg="mod">
          <ac:chgData name="Ken Merrihew" userId="bcb7a1e886d99f07" providerId="LiveId" clId="{351DD29C-5437-415E-921A-530955CAFE68}" dt="2018-12-09T03:03:46.194" v="1618" actId="1037"/>
          <ac:cxnSpMkLst>
            <pc:docMk/>
            <pc:sldMk cId="1728598131" sldId="267"/>
            <ac:cxnSpMk id="10" creationId="{08D9CB77-4790-44B6-BAA6-9FC4AB02957B}"/>
          </ac:cxnSpMkLst>
        </pc:cxnChg>
        <pc:cxnChg chg="ord">
          <ac:chgData name="Ken Merrihew" userId="bcb7a1e886d99f07" providerId="LiveId" clId="{351DD29C-5437-415E-921A-530955CAFE68}" dt="2018-12-07T14:52:13.271" v="3" actId="166"/>
          <ac:cxnSpMkLst>
            <pc:docMk/>
            <pc:sldMk cId="1728598131" sldId="267"/>
            <ac:cxnSpMk id="12" creationId="{CAF80AA6-38A9-49CB-B261-A507D102A92D}"/>
          </ac:cxnSpMkLst>
        </pc:cxnChg>
        <pc:cxnChg chg="ord">
          <ac:chgData name="Ken Merrihew" userId="bcb7a1e886d99f07" providerId="LiveId" clId="{351DD29C-5437-415E-921A-530955CAFE68}" dt="2018-12-07T14:52:13.271" v="3" actId="166"/>
          <ac:cxnSpMkLst>
            <pc:docMk/>
            <pc:sldMk cId="1728598131" sldId="267"/>
            <ac:cxnSpMk id="15" creationId="{86F81DA8-7FDB-4271-B002-8188750254B2}"/>
          </ac:cxnSpMkLst>
        </pc:cxnChg>
        <pc:cxnChg chg="ord">
          <ac:chgData name="Ken Merrihew" userId="bcb7a1e886d99f07" providerId="LiveId" clId="{351DD29C-5437-415E-921A-530955CAFE68}" dt="2018-12-07T14:52:13.271" v="3" actId="166"/>
          <ac:cxnSpMkLst>
            <pc:docMk/>
            <pc:sldMk cId="1728598131" sldId="267"/>
            <ac:cxnSpMk id="16" creationId="{4EEC7FE5-EE72-4C6A-B060-1248476CD708}"/>
          </ac:cxnSpMkLst>
        </pc:cxnChg>
        <pc:cxnChg chg="ord">
          <ac:chgData name="Ken Merrihew" userId="bcb7a1e886d99f07" providerId="LiveId" clId="{351DD29C-5437-415E-921A-530955CAFE68}" dt="2018-12-07T14:52:13.271" v="3" actId="166"/>
          <ac:cxnSpMkLst>
            <pc:docMk/>
            <pc:sldMk cId="1728598131" sldId="267"/>
            <ac:cxnSpMk id="17" creationId="{7FD0E4D8-7F13-4BCA-8903-66E96537B0D1}"/>
          </ac:cxnSpMkLst>
        </pc:cxnChg>
        <pc:cxnChg chg="ord">
          <ac:chgData name="Ken Merrihew" userId="bcb7a1e886d99f07" providerId="LiveId" clId="{351DD29C-5437-415E-921A-530955CAFE68}" dt="2018-12-07T14:52:13.271" v="3" actId="166"/>
          <ac:cxnSpMkLst>
            <pc:docMk/>
            <pc:sldMk cId="1728598131" sldId="267"/>
            <ac:cxnSpMk id="18" creationId="{092DD91E-62BD-4E7F-AE17-5C0BF57D95C5}"/>
          </ac:cxnSpMkLst>
        </pc:cxnChg>
      </pc:sldChg>
      <pc:sldChg chg="addSp delSp modSp modTransition modAnim">
        <pc:chgData name="Ken Merrihew" userId="bcb7a1e886d99f07" providerId="LiveId" clId="{351DD29C-5437-415E-921A-530955CAFE68}" dt="2018-12-09T12:56:37.004" v="1850" actId="1035"/>
        <pc:sldMkLst>
          <pc:docMk/>
          <pc:sldMk cId="1687326386" sldId="268"/>
        </pc:sldMkLst>
        <pc:spChg chg="del">
          <ac:chgData name="Ken Merrihew" userId="bcb7a1e886d99f07" providerId="LiveId" clId="{351DD29C-5437-415E-921A-530955CAFE68}" dt="2018-12-07T15:41:15.894" v="68" actId="478"/>
          <ac:spMkLst>
            <pc:docMk/>
            <pc:sldMk cId="1687326386" sldId="268"/>
            <ac:spMk id="2" creationId="{153F03A5-604B-4474-9538-E7B717652440}"/>
          </ac:spMkLst>
        </pc:spChg>
        <pc:spChg chg="add del">
          <ac:chgData name="Ken Merrihew" userId="bcb7a1e886d99f07" providerId="LiveId" clId="{351DD29C-5437-415E-921A-530955CAFE68}" dt="2018-12-09T04:03:43.718" v="1753" actId="478"/>
          <ac:spMkLst>
            <pc:docMk/>
            <pc:sldMk cId="1687326386" sldId="268"/>
            <ac:spMk id="2" creationId="{6E26CB20-0029-4AE8-90EA-898F4B61D30A}"/>
          </ac:spMkLst>
        </pc:spChg>
        <pc:spChg chg="mod">
          <ac:chgData name="Ken Merrihew" userId="bcb7a1e886d99f07" providerId="LiveId" clId="{351DD29C-5437-415E-921A-530955CAFE68}" dt="2018-12-09T12:56:22.802" v="1833" actId="6549"/>
          <ac:spMkLst>
            <pc:docMk/>
            <pc:sldMk cId="1687326386" sldId="268"/>
            <ac:spMk id="3" creationId="{A9DB6881-E28D-4640-B6F4-126EE6D5997D}"/>
          </ac:spMkLst>
        </pc:spChg>
        <pc:spChg chg="add mod">
          <ac:chgData name="Ken Merrihew" userId="bcb7a1e886d99f07" providerId="LiveId" clId="{351DD29C-5437-415E-921A-530955CAFE68}" dt="2018-12-09T12:56:37.004" v="1850" actId="1035"/>
          <ac:spMkLst>
            <pc:docMk/>
            <pc:sldMk cId="1687326386" sldId="268"/>
            <ac:spMk id="4" creationId="{97534BE6-7DD7-4808-8C56-DE1FC00E647B}"/>
          </ac:spMkLst>
        </pc:spChg>
        <pc:spChg chg="add mod">
          <ac:chgData name="Ken Merrihew" userId="bcb7a1e886d99f07" providerId="LiveId" clId="{351DD29C-5437-415E-921A-530955CAFE68}" dt="2018-12-09T04:08:31.719" v="1816" actId="1036"/>
          <ac:spMkLst>
            <pc:docMk/>
            <pc:sldMk cId="1687326386" sldId="268"/>
            <ac:spMk id="5" creationId="{26A12625-692F-4B03-96C4-FF95F9E51E7C}"/>
          </ac:spMkLst>
        </pc:spChg>
        <pc:spChg chg="add del">
          <ac:chgData name="Ken Merrihew" userId="bcb7a1e886d99f07" providerId="LiveId" clId="{351DD29C-5437-415E-921A-530955CAFE68}" dt="2018-12-07T15:41:15.009" v="67"/>
          <ac:spMkLst>
            <pc:docMk/>
            <pc:sldMk cId="1687326386" sldId="268"/>
            <ac:spMk id="6" creationId="{673B471D-745D-46EF-82C1-B420C56B2190}"/>
          </ac:spMkLst>
        </pc:spChg>
        <pc:spChg chg="add">
          <ac:chgData name="Ken Merrihew" userId="bcb7a1e886d99f07" providerId="LiveId" clId="{351DD29C-5437-415E-921A-530955CAFE68}" dt="2018-12-07T15:41:16.689" v="69"/>
          <ac:spMkLst>
            <pc:docMk/>
            <pc:sldMk cId="1687326386" sldId="268"/>
            <ac:spMk id="7" creationId="{A39AA527-4336-4752-9F40-83051CBEA056}"/>
          </ac:spMkLst>
        </pc:spChg>
        <pc:picChg chg="add mod">
          <ac:chgData name="Ken Merrihew" userId="bcb7a1e886d99f07" providerId="LiveId" clId="{351DD29C-5437-415E-921A-530955CAFE68}" dt="2018-12-09T04:06:40.577" v="1761" actId="1076"/>
          <ac:picMkLst>
            <pc:docMk/>
            <pc:sldMk cId="1687326386" sldId="268"/>
            <ac:picMk id="1026" creationId="{8A740510-1CF9-4619-BA5B-0171AE470B70}"/>
          </ac:picMkLst>
        </pc:pic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312944512" sldId="269"/>
        </pc:sldMkLst>
        <pc:spChg chg="del">
          <ac:chgData name="Ken Merrihew" userId="bcb7a1e886d99f07" providerId="LiveId" clId="{351DD29C-5437-415E-921A-530955CAFE68}" dt="2018-12-07T15:44:22.964" v="97" actId="478"/>
          <ac:spMkLst>
            <pc:docMk/>
            <pc:sldMk cId="1312944512" sldId="269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4:23.499" v="98"/>
          <ac:spMkLst>
            <pc:docMk/>
            <pc:sldMk cId="1312944512" sldId="269"/>
            <ac:spMk id="3" creationId="{AB679716-1079-4B18-98DC-60C7366B2B65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802810795" sldId="270"/>
        </pc:sldMkLst>
        <pc:spChg chg="del">
          <ac:chgData name="Ken Merrihew" userId="bcb7a1e886d99f07" providerId="LiveId" clId="{351DD29C-5437-415E-921A-530955CAFE68}" dt="2018-12-07T15:41:08.674" v="64" actId="478"/>
          <ac:spMkLst>
            <pc:docMk/>
            <pc:sldMk cId="1802810795" sldId="270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1:09.152" v="65"/>
          <ac:spMkLst>
            <pc:docMk/>
            <pc:sldMk cId="1802810795" sldId="270"/>
            <ac:spMk id="5" creationId="{90666449-8112-479E-B82D-94B437A9B7F2}"/>
          </ac:spMkLst>
        </pc:spChg>
      </pc:sldChg>
      <pc:sldChg chg="addSp delSp del modTransition">
        <pc:chgData name="Ken Merrihew" userId="bcb7a1e886d99f07" providerId="LiveId" clId="{351DD29C-5437-415E-921A-530955CAFE68}" dt="2018-12-08T19:15:55.231" v="1589" actId="2696"/>
        <pc:sldMkLst>
          <pc:docMk/>
          <pc:sldMk cId="486734864" sldId="271"/>
        </pc:sldMkLst>
        <pc:spChg chg="del">
          <ac:chgData name="Ken Merrihew" userId="bcb7a1e886d99f07" providerId="LiveId" clId="{351DD29C-5437-415E-921A-530955CAFE68}" dt="2018-12-07T15:44:48.497" v="103" actId="478"/>
          <ac:spMkLst>
            <pc:docMk/>
            <pc:sldMk cId="486734864" sldId="271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4:49.093" v="104"/>
          <ac:spMkLst>
            <pc:docMk/>
            <pc:sldMk cId="486734864" sldId="271"/>
            <ac:spMk id="6" creationId="{1A27D6C2-A850-4F97-ABD1-DDFAE7CF9CE9}"/>
          </ac:spMkLst>
        </pc:spChg>
      </pc:sldChg>
      <pc:sldChg chg="addSp delSp modSp modTransition modAnim">
        <pc:chgData name="Ken Merrihew" userId="bcb7a1e886d99f07" providerId="LiveId" clId="{351DD29C-5437-415E-921A-530955CAFE68}" dt="2018-12-09T03:11:53.420" v="1677"/>
        <pc:sldMkLst>
          <pc:docMk/>
          <pc:sldMk cId="2839407075" sldId="272"/>
        </pc:sldMkLst>
        <pc:spChg chg="del">
          <ac:chgData name="Ken Merrihew" userId="bcb7a1e886d99f07" providerId="LiveId" clId="{351DD29C-5437-415E-921A-530955CAFE68}" dt="2018-12-07T15:41:23.809" v="72" actId="478"/>
          <ac:spMkLst>
            <pc:docMk/>
            <pc:sldMk cId="2839407075" sldId="272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9T03:11:53.420" v="1677"/>
          <ac:spMkLst>
            <pc:docMk/>
            <pc:sldMk cId="2839407075" sldId="272"/>
            <ac:spMk id="4" creationId="{809CD10B-1B23-4879-B460-B79379CEA3FC}"/>
          </ac:spMkLst>
        </pc:spChg>
        <pc:spChg chg="add">
          <ac:chgData name="Ken Merrihew" userId="bcb7a1e886d99f07" providerId="LiveId" clId="{351DD29C-5437-415E-921A-530955CAFE68}" dt="2018-12-07T15:41:24.357" v="73"/>
          <ac:spMkLst>
            <pc:docMk/>
            <pc:sldMk cId="2839407075" sldId="272"/>
            <ac:spMk id="7" creationId="{88307A10-4A21-4E08-A5BE-D2E61372F373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2629205841" sldId="273"/>
        </pc:sldMkLst>
        <pc:spChg chg="del">
          <ac:chgData name="Ken Merrihew" userId="bcb7a1e886d99f07" providerId="LiveId" clId="{351DD29C-5437-415E-921A-530955CAFE68}" dt="2018-12-07T15:41:44.116" v="74" actId="478"/>
          <ac:spMkLst>
            <pc:docMk/>
            <pc:sldMk cId="2629205841" sldId="273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1:44.638" v="75"/>
          <ac:spMkLst>
            <pc:docMk/>
            <pc:sldMk cId="2629205841" sldId="273"/>
            <ac:spMk id="3" creationId="{AA754672-1043-455F-803A-B2CBF41555E0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967166968" sldId="275"/>
        </pc:sldMkLst>
        <pc:spChg chg="del">
          <ac:chgData name="Ken Merrihew" userId="bcb7a1e886d99f07" providerId="LiveId" clId="{351DD29C-5437-415E-921A-530955CAFE68}" dt="2018-12-07T15:41:51.931" v="76" actId="478"/>
          <ac:spMkLst>
            <pc:docMk/>
            <pc:sldMk cId="1967166968" sldId="275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1:52.739" v="77"/>
          <ac:spMkLst>
            <pc:docMk/>
            <pc:sldMk cId="1967166968" sldId="275"/>
            <ac:spMk id="3" creationId="{02673672-B78E-45C6-BE65-1D1B7788AA1D}"/>
          </ac:spMkLst>
        </pc:spChg>
      </pc:sldChg>
      <pc:sldChg chg="addSp delSp modSp modTransition">
        <pc:chgData name="Ken Merrihew" userId="bcb7a1e886d99f07" providerId="LiveId" clId="{351DD29C-5437-415E-921A-530955CAFE68}" dt="2018-12-09T03:11:42.243" v="1675"/>
        <pc:sldMkLst>
          <pc:docMk/>
          <pc:sldMk cId="3650219938" sldId="276"/>
        </pc:sldMkLst>
        <pc:spChg chg="del">
          <ac:chgData name="Ken Merrihew" userId="bcb7a1e886d99f07" providerId="LiveId" clId="{351DD29C-5437-415E-921A-530955CAFE68}" dt="2018-12-07T15:41:55.562" v="78" actId="478"/>
          <ac:spMkLst>
            <pc:docMk/>
            <pc:sldMk cId="3650219938" sldId="276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9T03:11:42.243" v="1675"/>
          <ac:spMkLst>
            <pc:docMk/>
            <pc:sldMk cId="3650219938" sldId="276"/>
            <ac:spMk id="4" creationId="{84CA48C2-538D-4C20-85A0-FCF4C3BE085E}"/>
          </ac:spMkLst>
        </pc:spChg>
        <pc:spChg chg="add">
          <ac:chgData name="Ken Merrihew" userId="bcb7a1e886d99f07" providerId="LiveId" clId="{351DD29C-5437-415E-921A-530955CAFE68}" dt="2018-12-07T15:41:56.120" v="79"/>
          <ac:spMkLst>
            <pc:docMk/>
            <pc:sldMk cId="3650219938" sldId="276"/>
            <ac:spMk id="8" creationId="{97227B67-D56E-445A-AD8A-0350F1FEF8C0}"/>
          </ac:spMkLst>
        </pc:spChg>
      </pc:sldChg>
      <pc:sldChg chg="addSp delSp modSp modTransition">
        <pc:chgData name="Ken Merrihew" userId="bcb7a1e886d99f07" providerId="LiveId" clId="{351DD29C-5437-415E-921A-530955CAFE68}" dt="2018-12-08T18:36:02.466" v="1333"/>
        <pc:sldMkLst>
          <pc:docMk/>
          <pc:sldMk cId="1064254935" sldId="277"/>
        </pc:sldMkLst>
        <pc:spChg chg="del">
          <ac:chgData name="Ken Merrihew" userId="bcb7a1e886d99f07" providerId="LiveId" clId="{351DD29C-5437-415E-921A-530955CAFE68}" dt="2018-12-07T15:42:22.996" v="84" actId="478"/>
          <ac:spMkLst>
            <pc:docMk/>
            <pc:sldMk cId="1064254935" sldId="277"/>
            <ac:spMk id="2" creationId="{3ACFDE66-D933-41C9-A0FD-C4CFE2FA1838}"/>
          </ac:spMkLst>
        </pc:spChg>
        <pc:spChg chg="add mod">
          <ac:chgData name="Ken Merrihew" userId="bcb7a1e886d99f07" providerId="LiveId" clId="{351DD29C-5437-415E-921A-530955CAFE68}" dt="2018-12-07T15:42:32.058" v="86" actId="1038"/>
          <ac:spMkLst>
            <pc:docMk/>
            <pc:sldMk cId="1064254935" sldId="277"/>
            <ac:spMk id="3" creationId="{F6865DF2-22D2-4557-BB10-77257583F9AB}"/>
          </ac:spMkLst>
        </pc:spChg>
      </pc:sldChg>
      <pc:sldChg chg="addSp delSp modSp modTransition">
        <pc:chgData name="Ken Merrihew" userId="bcb7a1e886d99f07" providerId="LiveId" clId="{351DD29C-5437-415E-921A-530955CAFE68}" dt="2018-12-09T03:11:36.993" v="1674"/>
        <pc:sldMkLst>
          <pc:docMk/>
          <pc:sldMk cId="1786337189" sldId="278"/>
        </pc:sldMkLst>
        <pc:spChg chg="del">
          <ac:chgData name="Ken Merrihew" userId="bcb7a1e886d99f07" providerId="LiveId" clId="{351DD29C-5437-415E-921A-530955CAFE68}" dt="2018-12-07T15:42:01.444" v="80" actId="478"/>
          <ac:spMkLst>
            <pc:docMk/>
            <pc:sldMk cId="1786337189" sldId="278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9T03:11:36.993" v="1674"/>
          <ac:spMkLst>
            <pc:docMk/>
            <pc:sldMk cId="1786337189" sldId="278"/>
            <ac:spMk id="4" creationId="{84CA48C2-538D-4C20-85A0-FCF4C3BE085E}"/>
          </ac:spMkLst>
        </pc:spChg>
        <pc:spChg chg="add">
          <ac:chgData name="Ken Merrihew" userId="bcb7a1e886d99f07" providerId="LiveId" clId="{351DD29C-5437-415E-921A-530955CAFE68}" dt="2018-12-07T15:42:02.049" v="81"/>
          <ac:spMkLst>
            <pc:docMk/>
            <pc:sldMk cId="1786337189" sldId="278"/>
            <ac:spMk id="8" creationId="{974AF0A7-31F2-4AB4-BBD9-987EE747E9E3}"/>
          </ac:spMkLst>
        </pc:spChg>
      </pc:sldChg>
      <pc:sldChg chg="addSp delSp modSp modTransition">
        <pc:chgData name="Ken Merrihew" userId="bcb7a1e886d99f07" providerId="LiveId" clId="{351DD29C-5437-415E-921A-530955CAFE68}" dt="2018-12-09T03:11:46.727" v="1676"/>
        <pc:sldMkLst>
          <pc:docMk/>
          <pc:sldMk cId="1382462614" sldId="279"/>
        </pc:sldMkLst>
        <pc:spChg chg="del">
          <ac:chgData name="Ken Merrihew" userId="bcb7a1e886d99f07" providerId="LiveId" clId="{351DD29C-5437-415E-921A-530955CAFE68}" dt="2018-12-07T15:42:05.290" v="82" actId="478"/>
          <ac:spMkLst>
            <pc:docMk/>
            <pc:sldMk cId="1382462614" sldId="279"/>
            <ac:spMk id="2" creationId="{153F03A5-604B-4474-9538-E7B717652440}"/>
          </ac:spMkLst>
        </pc:spChg>
        <pc:spChg chg="mod">
          <ac:chgData name="Ken Merrihew" userId="bcb7a1e886d99f07" providerId="LiveId" clId="{351DD29C-5437-415E-921A-530955CAFE68}" dt="2018-12-09T03:11:46.727" v="1676"/>
          <ac:spMkLst>
            <pc:docMk/>
            <pc:sldMk cId="1382462614" sldId="279"/>
            <ac:spMk id="4" creationId="{84CA48C2-538D-4C20-85A0-FCF4C3BE085E}"/>
          </ac:spMkLst>
        </pc:spChg>
        <pc:spChg chg="add">
          <ac:chgData name="Ken Merrihew" userId="bcb7a1e886d99f07" providerId="LiveId" clId="{351DD29C-5437-415E-921A-530955CAFE68}" dt="2018-12-07T15:42:05.842" v="83"/>
          <ac:spMkLst>
            <pc:docMk/>
            <pc:sldMk cId="1382462614" sldId="279"/>
            <ac:spMk id="6" creationId="{F3A63AD3-5B03-4D21-BC79-6ED296B392CC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2550123043" sldId="281"/>
        </pc:sldMkLst>
        <pc:spChg chg="del">
          <ac:chgData name="Ken Merrihew" userId="bcb7a1e886d99f07" providerId="LiveId" clId="{351DD29C-5437-415E-921A-530955CAFE68}" dt="2018-12-07T15:44:06.836" v="93" actId="478"/>
          <ac:spMkLst>
            <pc:docMk/>
            <pc:sldMk cId="2550123043" sldId="281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4:07.373" v="94"/>
          <ac:spMkLst>
            <pc:docMk/>
            <pc:sldMk cId="2550123043" sldId="281"/>
            <ac:spMk id="3" creationId="{820CD0FB-E213-40D9-B5A6-6A61A4825DDF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1410180173" sldId="282"/>
        </pc:sldMkLst>
        <pc:spChg chg="del">
          <ac:chgData name="Ken Merrihew" userId="bcb7a1e886d99f07" providerId="LiveId" clId="{351DD29C-5437-415E-921A-530955CAFE68}" dt="2018-12-07T15:43:45.563" v="87" actId="478"/>
          <ac:spMkLst>
            <pc:docMk/>
            <pc:sldMk cId="1410180173" sldId="282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3:46.070" v="88"/>
          <ac:spMkLst>
            <pc:docMk/>
            <pc:sldMk cId="1410180173" sldId="282"/>
            <ac:spMk id="8" creationId="{5DD95166-7F99-436F-8A13-EC9807818C50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3148725485" sldId="283"/>
        </pc:sldMkLst>
        <pc:spChg chg="del">
          <ac:chgData name="Ken Merrihew" userId="bcb7a1e886d99f07" providerId="LiveId" clId="{351DD29C-5437-415E-921A-530955CAFE68}" dt="2018-12-07T15:43:52.158" v="89" actId="478"/>
          <ac:spMkLst>
            <pc:docMk/>
            <pc:sldMk cId="3148725485" sldId="283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3:52.660" v="90"/>
          <ac:spMkLst>
            <pc:docMk/>
            <pc:sldMk cId="3148725485" sldId="283"/>
            <ac:spMk id="3" creationId="{7A0F0785-5A10-42D7-A31D-08A8C6A46539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448747693" sldId="284"/>
        </pc:sldMkLst>
        <pc:spChg chg="del">
          <ac:chgData name="Ken Merrihew" userId="bcb7a1e886d99f07" providerId="LiveId" clId="{351DD29C-5437-415E-921A-530955CAFE68}" dt="2018-12-07T15:43:59.909" v="91" actId="478"/>
          <ac:spMkLst>
            <pc:docMk/>
            <pc:sldMk cId="448747693" sldId="284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4:00.496" v="92"/>
          <ac:spMkLst>
            <pc:docMk/>
            <pc:sldMk cId="448747693" sldId="284"/>
            <ac:spMk id="8" creationId="{6A37D8E3-4EDE-4DDB-B60E-8CAB885FC602}"/>
          </ac:spMkLst>
        </pc:sp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4118725014" sldId="285"/>
        </pc:sldMkLst>
        <pc:spChg chg="del">
          <ac:chgData name="Ken Merrihew" userId="bcb7a1e886d99f07" providerId="LiveId" clId="{351DD29C-5437-415E-921A-530955CAFE68}" dt="2018-12-07T15:44:15.400" v="95" actId="478"/>
          <ac:spMkLst>
            <pc:docMk/>
            <pc:sldMk cId="4118725014" sldId="285"/>
            <ac:spMk id="2" creationId="{153F03A5-604B-4474-9538-E7B717652440}"/>
          </ac:spMkLst>
        </pc:spChg>
        <pc:spChg chg="add">
          <ac:chgData name="Ken Merrihew" userId="bcb7a1e886d99f07" providerId="LiveId" clId="{351DD29C-5437-415E-921A-530955CAFE68}" dt="2018-12-07T15:44:15.980" v="96"/>
          <ac:spMkLst>
            <pc:docMk/>
            <pc:sldMk cId="4118725014" sldId="285"/>
            <ac:spMk id="6" creationId="{CEEC0EB5-C89B-42FD-9A8D-A9660BDFDD3D}"/>
          </ac:spMkLst>
        </pc:spChg>
      </pc:sldChg>
      <pc:sldChg chg="addSp delSp del modTransition">
        <pc:chgData name="Ken Merrihew" userId="bcb7a1e886d99f07" providerId="LiveId" clId="{351DD29C-5437-415E-921A-530955CAFE68}" dt="2018-12-08T19:15:55.238" v="1590" actId="2696"/>
        <pc:sldMkLst>
          <pc:docMk/>
          <pc:sldMk cId="2552390709" sldId="286"/>
        </pc:sldMkLst>
        <pc:spChg chg="del">
          <ac:chgData name="Ken Merrihew" userId="bcb7a1e886d99f07" providerId="LiveId" clId="{351DD29C-5437-415E-921A-530955CAFE68}" dt="2018-12-07T15:44:55.033" v="105" actId="478"/>
          <ac:spMkLst>
            <pc:docMk/>
            <pc:sldMk cId="2552390709" sldId="286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4:55.525" v="106"/>
          <ac:spMkLst>
            <pc:docMk/>
            <pc:sldMk cId="2552390709" sldId="286"/>
            <ac:spMk id="3" creationId="{9FCDE38E-013E-4616-9D43-DE66D8452766}"/>
          </ac:spMkLst>
        </pc:spChg>
      </pc:sldChg>
      <pc:sldChg chg="addSp delSp modSp del delAnim modAnim">
        <pc:chgData name="Ken Merrihew" userId="bcb7a1e886d99f07" providerId="LiveId" clId="{351DD29C-5437-415E-921A-530955CAFE68}" dt="2018-12-08T00:18:01.634" v="1322" actId="2696"/>
        <pc:sldMkLst>
          <pc:docMk/>
          <pc:sldMk cId="3141714290" sldId="287"/>
        </pc:sldMkLst>
        <pc:spChg chg="del">
          <ac:chgData name="Ken Merrihew" userId="bcb7a1e886d99f07" providerId="LiveId" clId="{351DD29C-5437-415E-921A-530955CAFE68}" dt="2018-12-07T15:44:34.260" v="99" actId="478"/>
          <ac:spMkLst>
            <pc:docMk/>
            <pc:sldMk cId="3141714290" sldId="287"/>
            <ac:spMk id="2" creationId="{153F03A5-604B-4474-9538-E7B717652440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4" creationId="{580A67C6-AD7D-47FE-A7D4-C795E84A5E58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9" creationId="{F144790C-A11B-417D-9B35-9F2481DF14C8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10" creationId="{E9856CCF-382C-4944-A86A-F23C7AEBDC05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11" creationId="{3A3BCA74-C55B-4769-99BB-B5A7718BB8C0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12" creationId="{8F36119A-D48E-4962-AFC6-090CF970D775}"/>
          </ac:spMkLst>
        </pc:spChg>
        <pc:spChg chg="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13" creationId="{10655CA4-020C-425C-AAE2-E20186B8DD03}"/>
          </ac:spMkLst>
        </pc:spChg>
        <pc:spChg chg="add">
          <ac:chgData name="Ken Merrihew" userId="bcb7a1e886d99f07" providerId="LiveId" clId="{351DD29C-5437-415E-921A-530955CAFE68}" dt="2018-12-07T15:44:34.710" v="100"/>
          <ac:spMkLst>
            <pc:docMk/>
            <pc:sldMk cId="3141714290" sldId="287"/>
            <ac:spMk id="14" creationId="{61DA2C3C-40FE-4A18-A8A3-DE2C432C684F}"/>
          </ac:spMkLst>
        </pc:spChg>
        <pc:spChg chg="add del mod">
          <ac:chgData name="Ken Merrihew" userId="bcb7a1e886d99f07" providerId="LiveId" clId="{351DD29C-5437-415E-921A-530955CAFE68}" dt="2018-12-07T21:07:51.536" v="1109" actId="478"/>
          <ac:spMkLst>
            <pc:docMk/>
            <pc:sldMk cId="3141714290" sldId="287"/>
            <ac:spMk id="15" creationId="{5A775D6D-2086-488E-A280-38FCF00CA1D2}"/>
          </ac:spMkLst>
        </pc:spChg>
        <pc:spChg chg="add del">
          <ac:chgData name="Ken Merrihew" userId="bcb7a1e886d99f07" providerId="LiveId" clId="{351DD29C-5437-415E-921A-530955CAFE68}" dt="2018-12-07T20:45:43.576" v="1006"/>
          <ac:spMkLst>
            <pc:docMk/>
            <pc:sldMk cId="3141714290" sldId="287"/>
            <ac:spMk id="16" creationId="{44D9499F-5012-4F0B-A799-F39E7DE9CB21}"/>
          </ac:spMkLst>
        </pc:spChg>
        <pc:picChg chg="add mod">
          <ac:chgData name="Ken Merrihew" userId="bcb7a1e886d99f07" providerId="LiveId" clId="{351DD29C-5437-415E-921A-530955CAFE68}" dt="2018-12-07T21:17:10.534" v="1161" actId="14861"/>
          <ac:picMkLst>
            <pc:docMk/>
            <pc:sldMk cId="3141714290" sldId="287"/>
            <ac:picMk id="18" creationId="{B5E132CF-A011-4C41-B388-4C9A2CB22268}"/>
          </ac:picMkLst>
        </pc:picChg>
        <pc:picChg chg="add mod ord">
          <ac:chgData name="Ken Merrihew" userId="bcb7a1e886d99f07" providerId="LiveId" clId="{351DD29C-5437-415E-921A-530955CAFE68}" dt="2018-12-08T00:09:58.550" v="1294" actId="167"/>
          <ac:picMkLst>
            <pc:docMk/>
            <pc:sldMk cId="3141714290" sldId="287"/>
            <ac:picMk id="7172" creationId="{6CCA6DB4-83A3-42E7-A24C-B74271C6047A}"/>
          </ac:picMkLst>
        </pc:picChg>
        <pc:picChg chg="add del mod">
          <ac:chgData name="Ken Merrihew" userId="bcb7a1e886d99f07" providerId="LiveId" clId="{351DD29C-5437-415E-921A-530955CAFE68}" dt="2018-12-07T21:13:21.370" v="1142" actId="478"/>
          <ac:picMkLst>
            <pc:docMk/>
            <pc:sldMk cId="3141714290" sldId="287"/>
            <ac:picMk id="7174" creationId="{4CF0AD3A-4F7A-4A88-BF45-20E2A17135E7}"/>
          </ac:picMkLst>
        </pc:picChg>
        <pc:picChg chg="add mod ord">
          <ac:chgData name="Ken Merrihew" userId="bcb7a1e886d99f07" providerId="LiveId" clId="{351DD29C-5437-415E-921A-530955CAFE68}" dt="2018-12-08T00:09:44.670" v="1291" actId="167"/>
          <ac:picMkLst>
            <pc:docMk/>
            <pc:sldMk cId="3141714290" sldId="287"/>
            <ac:picMk id="7176" creationId="{E05F001A-D66F-4B53-ACEB-435AE94BE322}"/>
          </ac:picMkLst>
        </pc:picChg>
      </pc:sldChg>
      <pc:sldChg chg="addSp delSp modTransition">
        <pc:chgData name="Ken Merrihew" userId="bcb7a1e886d99f07" providerId="LiveId" clId="{351DD29C-5437-415E-921A-530955CAFE68}" dt="2018-12-08T18:36:02.466" v="1333"/>
        <pc:sldMkLst>
          <pc:docMk/>
          <pc:sldMk cId="2388041748" sldId="288"/>
        </pc:sldMkLst>
        <pc:spChg chg="del">
          <ac:chgData name="Ken Merrihew" userId="bcb7a1e886d99f07" providerId="LiveId" clId="{351DD29C-5437-415E-921A-530955CAFE68}" dt="2018-12-07T15:44:41.131" v="101" actId="478"/>
          <ac:spMkLst>
            <pc:docMk/>
            <pc:sldMk cId="2388041748" sldId="288"/>
            <ac:spMk id="2" creationId="{3ACFDE66-D933-41C9-A0FD-C4CFE2FA1838}"/>
          </ac:spMkLst>
        </pc:spChg>
        <pc:spChg chg="add">
          <ac:chgData name="Ken Merrihew" userId="bcb7a1e886d99f07" providerId="LiveId" clId="{351DD29C-5437-415E-921A-530955CAFE68}" dt="2018-12-07T15:44:41.655" v="102"/>
          <ac:spMkLst>
            <pc:docMk/>
            <pc:sldMk cId="2388041748" sldId="288"/>
            <ac:spMk id="3" creationId="{877F8637-6D8E-49A0-8888-DD3B6A0759DB}"/>
          </ac:spMkLst>
        </pc:spChg>
      </pc:sldChg>
      <pc:sldChg chg="addSp delSp modSp add modTransition modAnim">
        <pc:chgData name="Ken Merrihew" userId="bcb7a1e886d99f07" providerId="LiveId" clId="{351DD29C-5437-415E-921A-530955CAFE68}" dt="2018-12-09T03:08:53.508" v="1668" actId="1035"/>
        <pc:sldMkLst>
          <pc:docMk/>
          <pc:sldMk cId="1583097764" sldId="289"/>
        </pc:sldMkLst>
        <pc:spChg chg="del">
          <ac:chgData name="Ken Merrihew" userId="bcb7a1e886d99f07" providerId="LiveId" clId="{351DD29C-5437-415E-921A-530955CAFE68}" dt="2018-12-07T17:17:22.540" v="109" actId="478"/>
          <ac:spMkLst>
            <pc:docMk/>
            <pc:sldMk cId="1583097764" sldId="289"/>
            <ac:spMk id="3" creationId="{A9DB6881-E28D-4640-B6F4-126EE6D5997D}"/>
          </ac:spMkLst>
        </pc:spChg>
        <pc:spChg chg="add del mod">
          <ac:chgData name="Ken Merrihew" userId="bcb7a1e886d99f07" providerId="LiveId" clId="{351DD29C-5437-415E-921A-530955CAFE68}" dt="2018-12-07T17:18:03.030" v="111" actId="478"/>
          <ac:spMkLst>
            <pc:docMk/>
            <pc:sldMk cId="1583097764" sldId="289"/>
            <ac:spMk id="5" creationId="{8145E126-A698-43A0-83A6-968C24379010}"/>
          </ac:spMkLst>
        </pc:spChg>
        <pc:spChg chg="add mod">
          <ac:chgData name="Ken Merrihew" userId="bcb7a1e886d99f07" providerId="LiveId" clId="{351DD29C-5437-415E-921A-530955CAFE68}" dt="2018-12-07T17:21:26.333" v="218" actId="14100"/>
          <ac:spMkLst>
            <pc:docMk/>
            <pc:sldMk cId="1583097764" sldId="289"/>
            <ac:spMk id="6" creationId="{6CC8C93E-85BF-400E-8491-A5C51CEFF5D2}"/>
          </ac:spMkLst>
        </pc:spChg>
        <pc:spChg chg="add mod">
          <ac:chgData name="Ken Merrihew" userId="bcb7a1e886d99f07" providerId="LiveId" clId="{351DD29C-5437-415E-921A-530955CAFE68}" dt="2018-12-09T03:06:12.902" v="1653" actId="1036"/>
          <ac:spMkLst>
            <pc:docMk/>
            <pc:sldMk cId="1583097764" sldId="289"/>
            <ac:spMk id="8" creationId="{B2F11288-96AE-4304-9361-AE90A2B49BE0}"/>
          </ac:spMkLst>
        </pc:spChg>
        <pc:spChg chg="add mod">
          <ac:chgData name="Ken Merrihew" userId="bcb7a1e886d99f07" providerId="LiveId" clId="{351DD29C-5437-415E-921A-530955CAFE68}" dt="2018-12-07T17:42:05.663" v="326" actId="1038"/>
          <ac:spMkLst>
            <pc:docMk/>
            <pc:sldMk cId="1583097764" sldId="289"/>
            <ac:spMk id="9" creationId="{5B346F94-9F6B-458A-A843-CC9CCDD49EEB}"/>
          </ac:spMkLst>
        </pc:spChg>
        <pc:spChg chg="add mod">
          <ac:chgData name="Ken Merrihew" userId="bcb7a1e886d99f07" providerId="LiveId" clId="{351DD29C-5437-415E-921A-530955CAFE68}" dt="2018-12-07T17:39:40.464" v="274" actId="1037"/>
          <ac:spMkLst>
            <pc:docMk/>
            <pc:sldMk cId="1583097764" sldId="289"/>
            <ac:spMk id="10" creationId="{565DD2CC-E81C-4D04-9D31-9AEF3B16D892}"/>
          </ac:spMkLst>
        </pc:spChg>
        <pc:spChg chg="add mod">
          <ac:chgData name="Ken Merrihew" userId="bcb7a1e886d99f07" providerId="LiveId" clId="{351DD29C-5437-415E-921A-530955CAFE68}" dt="2018-12-07T17:41:45.403" v="323" actId="1036"/>
          <ac:spMkLst>
            <pc:docMk/>
            <pc:sldMk cId="1583097764" sldId="289"/>
            <ac:spMk id="11" creationId="{CFD410A8-0EFB-4D0B-9A1E-B9E01F311173}"/>
          </ac:spMkLst>
        </pc:spChg>
        <pc:picChg chg="add mod">
          <ac:chgData name="Ken Merrihew" userId="bcb7a1e886d99f07" providerId="LiveId" clId="{351DD29C-5437-415E-921A-530955CAFE68}" dt="2018-12-09T03:08:53.508" v="1668" actId="1035"/>
          <ac:picMkLst>
            <pc:docMk/>
            <pc:sldMk cId="1583097764" sldId="289"/>
            <ac:picMk id="4" creationId="{82C28700-5046-4F1D-B1FF-F3E7A78E2F48}"/>
          </ac:picMkLst>
        </pc:picChg>
      </pc:sldChg>
      <pc:sldChg chg="delSp modSp add modTransition">
        <pc:chgData name="Ken Merrihew" userId="bcb7a1e886d99f07" providerId="LiveId" clId="{351DD29C-5437-415E-921A-530955CAFE68}" dt="2018-12-08T18:36:02.466" v="1333"/>
        <pc:sldMkLst>
          <pc:docMk/>
          <pc:sldMk cId="3471464139" sldId="290"/>
        </pc:sldMkLst>
        <pc:spChg chg="mod">
          <ac:chgData name="Ken Merrihew" userId="bcb7a1e886d99f07" providerId="LiveId" clId="{351DD29C-5437-415E-921A-530955CAFE68}" dt="2018-12-07T17:49:32.055" v="340" actId="2711"/>
          <ac:spMkLst>
            <pc:docMk/>
            <pc:sldMk cId="3471464139" sldId="290"/>
            <ac:spMk id="3" creationId="{A9DB6881-E28D-4640-B6F4-126EE6D5997D}"/>
          </ac:spMkLst>
        </pc:spChg>
        <pc:spChg chg="del">
          <ac:chgData name="Ken Merrihew" userId="bcb7a1e886d99f07" providerId="LiveId" clId="{351DD29C-5437-415E-921A-530955CAFE68}" dt="2018-12-07T17:48:51.367" v="329" actId="478"/>
          <ac:spMkLst>
            <pc:docMk/>
            <pc:sldMk cId="3471464139" sldId="290"/>
            <ac:spMk id="4" creationId="{84CA48C2-538D-4C20-85A0-FCF4C3BE085E}"/>
          </ac:spMkLst>
        </pc:spChg>
        <pc:picChg chg="del">
          <ac:chgData name="Ken Merrihew" userId="bcb7a1e886d99f07" providerId="LiveId" clId="{351DD29C-5437-415E-921A-530955CAFE68}" dt="2018-12-07T17:48:50.352" v="328" actId="478"/>
          <ac:picMkLst>
            <pc:docMk/>
            <pc:sldMk cId="3471464139" sldId="290"/>
            <ac:picMk id="7" creationId="{94E88554-B335-44F6-9372-D6C18CFC848A}"/>
          </ac:picMkLst>
        </pc:picChg>
      </pc:sldChg>
      <pc:sldChg chg="add modTransition">
        <pc:chgData name="Ken Merrihew" userId="bcb7a1e886d99f07" providerId="LiveId" clId="{351DD29C-5437-415E-921A-530955CAFE68}" dt="2018-12-08T18:36:02.466" v="1333"/>
        <pc:sldMkLst>
          <pc:docMk/>
          <pc:sldMk cId="688202542" sldId="291"/>
        </pc:sldMkLst>
      </pc:sldChg>
      <pc:sldChg chg="addSp delSp modSp add modTransition delAnim modAnim">
        <pc:chgData name="Ken Merrihew" userId="bcb7a1e886d99f07" providerId="LiveId" clId="{351DD29C-5437-415E-921A-530955CAFE68}" dt="2018-12-09T03:10:58.332" v="1673" actId="167"/>
        <pc:sldMkLst>
          <pc:docMk/>
          <pc:sldMk cId="367728898" sldId="293"/>
        </pc:sldMkLst>
        <pc:spChg chg="mod ord">
          <ac:chgData name="Ken Merrihew" userId="bcb7a1e886d99f07" providerId="LiveId" clId="{351DD29C-5437-415E-921A-530955CAFE68}" dt="2018-12-09T03:10:58.332" v="1673" actId="167"/>
          <ac:spMkLst>
            <pc:docMk/>
            <pc:sldMk cId="367728898" sldId="293"/>
            <ac:spMk id="9" creationId="{939A5D04-5C81-4C5A-B862-AB161936F1B8}"/>
          </ac:spMkLst>
        </pc:spChg>
        <pc:spChg chg="mod ord">
          <ac:chgData name="Ken Merrihew" userId="bcb7a1e886d99f07" providerId="LiveId" clId="{351DD29C-5437-415E-921A-530955CAFE68}" dt="2018-12-07T20:02:39.459" v="804" actId="166"/>
          <ac:spMkLst>
            <pc:docMk/>
            <pc:sldMk cId="367728898" sldId="293"/>
            <ac:spMk id="10" creationId="{4F4ACA16-A61F-493A-BF5D-016451FFFA58}"/>
          </ac:spMkLst>
        </pc:spChg>
        <pc:spChg chg="mod ord">
          <ac:chgData name="Ken Merrihew" userId="bcb7a1e886d99f07" providerId="LiveId" clId="{351DD29C-5437-415E-921A-530955CAFE68}" dt="2018-12-07T20:02:39.459" v="804" actId="166"/>
          <ac:spMkLst>
            <pc:docMk/>
            <pc:sldMk cId="367728898" sldId="293"/>
            <ac:spMk id="11" creationId="{F93B93F7-B2D8-4222-B59E-A8C62F082879}"/>
          </ac:spMkLst>
        </pc:spChg>
        <pc:picChg chg="mod ord">
          <ac:chgData name="Ken Merrihew" userId="bcb7a1e886d99f07" providerId="LiveId" clId="{351DD29C-5437-415E-921A-530955CAFE68}" dt="2018-12-09T03:10:53.943" v="1672" actId="167"/>
          <ac:picMkLst>
            <pc:docMk/>
            <pc:sldMk cId="367728898" sldId="293"/>
            <ac:picMk id="12" creationId="{6178674D-FE29-4F89-BFFB-639494098FDD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13" creationId="{23289FF8-9785-45DF-AA6D-01B66314C4B5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14" creationId="{4699DF0A-CCB9-4B85-AF19-0DAA2AABB06D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15" creationId="{2E3A24E8-1599-417A-A163-E793781C7989}"/>
          </ac:picMkLst>
        </pc:picChg>
        <pc:picChg chg="del">
          <ac:chgData name="Ken Merrihew" userId="bcb7a1e886d99f07" providerId="LiveId" clId="{351DD29C-5437-415E-921A-530955CAFE68}" dt="2018-12-07T19:40:12.508" v="632" actId="478"/>
          <ac:picMkLst>
            <pc:docMk/>
            <pc:sldMk cId="367728898" sldId="293"/>
            <ac:picMk id="16" creationId="{1452A5B8-3CED-4FAA-93ED-C1D3942ED181}"/>
          </ac:picMkLst>
        </pc:picChg>
        <pc:picChg chg="del">
          <ac:chgData name="Ken Merrihew" userId="bcb7a1e886d99f07" providerId="LiveId" clId="{351DD29C-5437-415E-921A-530955CAFE68}" dt="2018-12-07T19:40:14.953" v="633" actId="478"/>
          <ac:picMkLst>
            <pc:docMk/>
            <pc:sldMk cId="367728898" sldId="293"/>
            <ac:picMk id="17" creationId="{ED055189-D4E5-4B6A-ACCA-BC040A149667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18" creationId="{56A47BB6-6F2E-4F18-AACF-2DDBF7167954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19" creationId="{ED1CFB64-8BFF-4C7C-8CE1-5C56D07BCF9B}"/>
          </ac:picMkLst>
        </pc:picChg>
        <pc:picChg chg="add mod ord">
          <ac:chgData name="Ken Merrihew" userId="bcb7a1e886d99f07" providerId="LiveId" clId="{351DD29C-5437-415E-921A-530955CAFE68}" dt="2018-12-09T03:10:39.050" v="1669" actId="167"/>
          <ac:picMkLst>
            <pc:docMk/>
            <pc:sldMk cId="367728898" sldId="293"/>
            <ac:picMk id="20" creationId="{73B24861-361B-456A-9B5E-CD4D71C3F5E2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21" creationId="{F286EAE1-5313-4A60-AA5E-35B709015A5D}"/>
          </ac:picMkLst>
        </pc:picChg>
        <pc:picChg chg="add mod">
          <ac:chgData name="Ken Merrihew" userId="bcb7a1e886d99f07" providerId="LiveId" clId="{351DD29C-5437-415E-921A-530955CAFE68}" dt="2018-12-07T19:40:51.128" v="703" actId="1036"/>
          <ac:picMkLst>
            <pc:docMk/>
            <pc:sldMk cId="367728898" sldId="293"/>
            <ac:picMk id="22" creationId="{0397845F-2D77-4481-BA61-CB40F3CFF268}"/>
          </ac:picMkLst>
        </pc:picChg>
      </pc:sldChg>
      <pc:sldChg chg="add ord modTransition">
        <pc:chgData name="Ken Merrihew" userId="bcb7a1e886d99f07" providerId="LiveId" clId="{351DD29C-5437-415E-921A-530955CAFE68}" dt="2018-12-08T18:36:02.466" v="1333"/>
        <pc:sldMkLst>
          <pc:docMk/>
          <pc:sldMk cId="3891861655" sldId="294"/>
        </pc:sldMkLst>
      </pc:sldChg>
      <pc:sldChg chg="add modTransition">
        <pc:chgData name="Ken Merrihew" userId="bcb7a1e886d99f07" providerId="LiveId" clId="{351DD29C-5437-415E-921A-530955CAFE68}" dt="2018-12-08T18:36:02.466" v="1333"/>
        <pc:sldMkLst>
          <pc:docMk/>
          <pc:sldMk cId="1933703427" sldId="295"/>
        </pc:sldMkLst>
      </pc:sldChg>
      <pc:sldChg chg="add modTransition">
        <pc:chgData name="Ken Merrihew" userId="bcb7a1e886d99f07" providerId="LiveId" clId="{351DD29C-5437-415E-921A-530955CAFE68}" dt="2018-12-08T18:36:02.466" v="1333"/>
        <pc:sldMkLst>
          <pc:docMk/>
          <pc:sldMk cId="1044714422" sldId="296"/>
        </pc:sldMkLst>
      </pc:sldChg>
      <pc:sldChg chg="addSp modSp add modTransition modAnim">
        <pc:chgData name="Ken Merrihew" userId="bcb7a1e886d99f07" providerId="LiveId" clId="{351DD29C-5437-415E-921A-530955CAFE68}" dt="2018-12-09T04:01:00.666" v="1751"/>
        <pc:sldMkLst>
          <pc:docMk/>
          <pc:sldMk cId="3270659814" sldId="297"/>
        </pc:sldMkLst>
        <pc:spChg chg="ord">
          <ac:chgData name="Ken Merrihew" userId="bcb7a1e886d99f07" providerId="LiveId" clId="{351DD29C-5437-415E-921A-530955CAFE68}" dt="2018-12-09T03:58:40.471" v="1742" actId="167"/>
          <ac:spMkLst>
            <pc:docMk/>
            <pc:sldMk cId="3270659814" sldId="297"/>
            <ac:spMk id="15" creationId="{5A775D6D-2086-488E-A280-38FCF00CA1D2}"/>
          </ac:spMkLst>
        </pc:spChg>
        <pc:picChg chg="add mod ord">
          <ac:chgData name="Ken Merrihew" userId="bcb7a1e886d99f07" providerId="LiveId" clId="{351DD29C-5437-415E-921A-530955CAFE68}" dt="2018-12-09T03:59:42.793" v="1749" actId="1076"/>
          <ac:picMkLst>
            <pc:docMk/>
            <pc:sldMk cId="3270659814" sldId="297"/>
            <ac:picMk id="16" creationId="{1A857C43-4D43-4A88-9070-C472F034E62F}"/>
          </ac:picMkLst>
        </pc:picChg>
        <pc:picChg chg="add mod ord">
          <ac:chgData name="Ken Merrihew" userId="bcb7a1e886d99f07" providerId="LiveId" clId="{351DD29C-5437-415E-921A-530955CAFE68}" dt="2018-12-09T03:59:44.197" v="1750" actId="1076"/>
          <ac:picMkLst>
            <pc:docMk/>
            <pc:sldMk cId="3270659814" sldId="297"/>
            <ac:picMk id="17" creationId="{D8E3A911-A776-4A51-B5FB-097119CF6171}"/>
          </ac:picMkLst>
        </pc:picChg>
        <pc:picChg chg="add ord">
          <ac:chgData name="Ken Merrihew" userId="bcb7a1e886d99f07" providerId="LiveId" clId="{351DD29C-5437-415E-921A-530955CAFE68}" dt="2018-12-08T00:13:15.690" v="1304" actId="166"/>
          <ac:picMkLst>
            <pc:docMk/>
            <pc:sldMk cId="3270659814" sldId="297"/>
            <ac:picMk id="18" creationId="{65DBA59D-597A-4A09-9109-A115E2B58288}"/>
          </ac:picMkLst>
        </pc:picChg>
      </pc:sldChg>
      <pc:sldChg chg="add">
        <pc:chgData name="Ken Merrihew" userId="bcb7a1e886d99f07" providerId="LiveId" clId="{351DD29C-5437-415E-921A-530955CAFE68}" dt="2018-12-08T18:36:07.520" v="1334"/>
        <pc:sldMkLst>
          <pc:docMk/>
          <pc:sldMk cId="2167356662" sldId="298"/>
        </pc:sldMkLst>
      </pc:sldChg>
      <pc:sldChg chg="add">
        <pc:chgData name="Ken Merrihew" userId="bcb7a1e886d99f07" providerId="LiveId" clId="{351DD29C-5437-415E-921A-530955CAFE68}" dt="2018-12-08T18:36:17.565" v="1336"/>
        <pc:sldMkLst>
          <pc:docMk/>
          <pc:sldMk cId="3612661463" sldId="299"/>
        </pc:sldMkLst>
      </pc:sldChg>
      <pc:sldChg chg="add">
        <pc:chgData name="Ken Merrihew" userId="bcb7a1e886d99f07" providerId="LiveId" clId="{351DD29C-5437-415E-921A-530955CAFE68}" dt="2018-12-09T13:52:58.833" v="1851"/>
        <pc:sldMkLst>
          <pc:docMk/>
          <pc:sldMk cId="2440662330" sldId="300"/>
        </pc:sldMkLst>
      </pc:sldChg>
      <pc:sldMasterChg chg="modTransition modSldLayout">
        <pc:chgData name="Ken Merrihew" userId="bcb7a1e886d99f07" providerId="LiveId" clId="{351DD29C-5437-415E-921A-530955CAFE68}" dt="2018-12-08T18:36:02.466" v="1333"/>
        <pc:sldMasterMkLst>
          <pc:docMk/>
          <pc:sldMasterMk cId="3631151132" sldId="2147483660"/>
        </pc:sldMasterMkLst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203842851" sldId="2147483661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743121140" sldId="2147483662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2767919862" sldId="2147483663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369325227" sldId="2147483664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2117485259" sldId="2147483665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768580573" sldId="2147483666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3008394698" sldId="2147483667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1172821209" sldId="2147483668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3947218875" sldId="2147483669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755147001" sldId="2147483670"/>
          </pc:sldLayoutMkLst>
        </pc:sldLayoutChg>
        <pc:sldLayoutChg chg="modTransition">
          <pc:chgData name="Ken Merrihew" userId="bcb7a1e886d99f07" providerId="LiveId" clId="{351DD29C-5437-415E-921A-530955CAFE68}" dt="2018-12-08T18:36:02.466" v="1333"/>
          <pc:sldLayoutMkLst>
            <pc:docMk/>
            <pc:sldMasterMk cId="3631151132" sldId="2147483660"/>
            <pc:sldLayoutMk cId="3784627919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350C2-8843-4675-A268-F938EDF88919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41E8-1690-458A-BE51-0D973B9CE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302-90EA-4A6B-966B-9BE3E354F695}" type="datetimeFigureOut">
              <a:rPr lang="en-US" smtClean="0"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lickr.com/photos/wohlford/347477546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imentosaudeinfantil.wordpress.com/tag/crianca-doen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jackbrummet.blogspot.com/2012/03/dick-cheneys-heart-transplant-and-what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D2911-FAB2-413A-A007-D7F1362C6F6D}"/>
              </a:ext>
            </a:extLst>
          </p:cNvPr>
          <p:cNvSpPr txBox="1"/>
          <p:nvPr/>
        </p:nvSpPr>
        <p:spPr>
          <a:xfrm>
            <a:off x="5301575" y="2013626"/>
            <a:ext cx="2686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2A4EC-0D8D-40B0-8B33-744448476ECE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oracles</a:t>
            </a:r>
            <a:r>
              <a:rPr lang="en-US" sz="3200" dirty="0"/>
              <a:t> ~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logion</a:t>
            </a:r>
            <a:r>
              <a:rPr lang="en-US" sz="3200" dirty="0"/>
              <a:t> ~ diminutive of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3C54C-627F-450F-B16A-1DF233923D36}"/>
              </a:ext>
            </a:extLst>
          </p:cNvPr>
          <p:cNvSpPr txBox="1"/>
          <p:nvPr/>
        </p:nvSpPr>
        <p:spPr>
          <a:xfrm>
            <a:off x="734438" y="1877438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little words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230CA-33AD-40CF-AC09-B45F9D4D0E29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9337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4CBC4-FE07-4A93-8BED-7432B3994B8A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0447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43FB7A7-5ACB-4745-97EE-120E47DA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19737" y="2255174"/>
            <a:ext cx="5541818" cy="3688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A3661-63F7-49A9-A7B9-6E72053A5398}"/>
              </a:ext>
            </a:extLst>
          </p:cNvPr>
          <p:cNvSpPr txBox="1"/>
          <p:nvPr/>
        </p:nvSpPr>
        <p:spPr>
          <a:xfrm>
            <a:off x="1913206" y="1645924"/>
            <a:ext cx="198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pastor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131AE-428E-49E1-8F1B-105F33EB01DB}"/>
              </a:ext>
            </a:extLst>
          </p:cNvPr>
          <p:cNvSpPr txBox="1"/>
          <p:nvPr/>
        </p:nvSpPr>
        <p:spPr>
          <a:xfrm>
            <a:off x="4470241" y="1657652"/>
            <a:ext cx="249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ministers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9CB77-4790-44B6-BAA6-9FC4AB02957B}"/>
              </a:ext>
            </a:extLst>
          </p:cNvPr>
          <p:cNvCxnSpPr>
            <a:cxnSpLocks/>
          </p:cNvCxnSpPr>
          <p:nvPr/>
        </p:nvCxnSpPr>
        <p:spPr>
          <a:xfrm flipH="1">
            <a:off x="2438107" y="2257150"/>
            <a:ext cx="382038" cy="486050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647E00-0807-40E9-AC1A-256AE491588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712089" y="2242427"/>
            <a:ext cx="3004786" cy="702410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F80AA6-38A9-49CB-B261-A507D102A92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412566" y="2242427"/>
            <a:ext cx="1304309" cy="1471444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F81DA8-7FDB-4271-B002-8188750254B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766554" y="2242427"/>
            <a:ext cx="950321" cy="1734041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EC7FE5-EE72-4C6A-B060-1248476CD70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458265" y="2242427"/>
            <a:ext cx="258610" cy="18231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D0E4D8-7F13-4BCA-8903-66E96537B0D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716875" y="2242427"/>
            <a:ext cx="248786" cy="1823136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2DD91E-62BD-4E7F-AE17-5C0BF57D95C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716875" y="2242427"/>
            <a:ext cx="862116" cy="1508958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26905E-1670-48CF-9A0D-5D3DE3DB56C9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74581B-83DD-4F5B-B2AE-0EA496ABB176}"/>
              </a:ext>
            </a:extLst>
          </p:cNvPr>
          <p:cNvSpPr/>
          <p:nvPr/>
        </p:nvSpPr>
        <p:spPr>
          <a:xfrm>
            <a:off x="5637650" y="2164812"/>
            <a:ext cx="143484" cy="1434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1C0FE63-598D-4F5C-B344-FB51B99F9F7A}"/>
              </a:ext>
            </a:extLst>
          </p:cNvPr>
          <p:cNvSpPr/>
          <p:nvPr/>
        </p:nvSpPr>
        <p:spPr>
          <a:xfrm>
            <a:off x="2737296" y="2185408"/>
            <a:ext cx="143484" cy="1434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086825-311B-4FF7-B922-31EEF82894B9}"/>
              </a:ext>
            </a:extLst>
          </p:cNvPr>
          <p:cNvSpPr txBox="1"/>
          <p:nvPr/>
        </p:nvSpPr>
        <p:spPr>
          <a:xfrm>
            <a:off x="442605" y="1354383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Nothing is sadder than seeing God’s gifts building up self</a:t>
            </a:r>
            <a:endParaRPr lang="en-US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5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Nothing is more beautiful than seeing God’s gifts gifts building up the body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BF1436-EBD1-41C7-9CAF-35FA41355941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931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087 0.146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sermon was sluggish,</a:t>
            </a:r>
          </a:p>
          <a:p>
            <a:r>
              <a:rPr lang="en-US" sz="2800" dirty="0" err="1"/>
              <a:t>‘Twas</a:t>
            </a:r>
            <a:r>
              <a:rPr lang="en-US" sz="2800" dirty="0"/>
              <a:t> hard attention to keep.</a:t>
            </a:r>
          </a:p>
          <a:p>
            <a:r>
              <a:rPr lang="en-US" sz="2800" dirty="0"/>
              <a:t>The theme was faultily chosen,</a:t>
            </a:r>
          </a:p>
          <a:p>
            <a:r>
              <a:rPr lang="en-US" sz="2800" dirty="0"/>
              <a:t>It almost put me to sleep.</a:t>
            </a:r>
          </a:p>
          <a:p>
            <a:r>
              <a:rPr lang="en-US" sz="2800" dirty="0"/>
              <a:t>Monday was blue with sheer boredom;</a:t>
            </a:r>
          </a:p>
          <a:p>
            <a:r>
              <a:rPr lang="en-US" sz="2800" dirty="0"/>
              <a:t>Tuesday was carnal by choice.</a:t>
            </a:r>
          </a:p>
          <a:p>
            <a:r>
              <a:rPr lang="en-US" sz="2800" dirty="0"/>
              <a:t>Wednesday my conscience was wakened</a:t>
            </a:r>
          </a:p>
          <a:p>
            <a:r>
              <a:rPr lang="en-US" sz="2800" dirty="0"/>
              <a:t>By pleas from a still, small voice.</a:t>
            </a:r>
          </a:p>
          <a:p>
            <a:r>
              <a:rPr lang="en-US" sz="2800" dirty="0"/>
              <a:t>Prayer meeting left me uplifted,</a:t>
            </a:r>
          </a:p>
          <a:p>
            <a:r>
              <a:rPr lang="en-US" sz="2800" dirty="0"/>
              <a:t>Loyalty lingering long.</a:t>
            </a:r>
          </a:p>
          <a:p>
            <a:r>
              <a:rPr lang="en-US" sz="2800" dirty="0"/>
              <a:t>Thursday my heart was responding;</a:t>
            </a:r>
          </a:p>
          <a:p>
            <a:r>
              <a:rPr lang="en-US" sz="2800" dirty="0"/>
              <a:t>Friday’s nudging was strong.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A5237-70A1-4CBF-96D2-D530A8BD3314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3242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came through to repentance</a:t>
            </a:r>
          </a:p>
          <a:p>
            <a:r>
              <a:rPr lang="en-US" sz="2800" dirty="0"/>
              <a:t>The following Saturday;</a:t>
            </a:r>
          </a:p>
          <a:p>
            <a:r>
              <a:rPr lang="en-US" sz="2800" dirty="0"/>
              <a:t>I yielded in full surrender</a:t>
            </a:r>
          </a:p>
          <a:p>
            <a:r>
              <a:rPr lang="en-US" sz="2800" dirty="0"/>
              <a:t>As all on the altar I lay.</a:t>
            </a:r>
          </a:p>
          <a:p>
            <a:r>
              <a:rPr lang="en-US" sz="2800" dirty="0"/>
              <a:t>Sunday sermon was perfect,</a:t>
            </a:r>
          </a:p>
          <a:p>
            <a:r>
              <a:rPr lang="en-US" sz="2800" dirty="0"/>
              <a:t>Superb and quite at its peak;</a:t>
            </a:r>
          </a:p>
          <a:p>
            <a:r>
              <a:rPr lang="en-US" sz="2800" dirty="0"/>
              <a:t>Amazing how greatly that pastor</a:t>
            </a:r>
          </a:p>
          <a:p>
            <a:r>
              <a:rPr lang="en-US" sz="2800" dirty="0"/>
              <a:t>Improved in just one week!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330D0-2968-4302-B006-751C4806CE23}"/>
              </a:ext>
            </a:extLst>
          </p:cNvPr>
          <p:cNvSpPr txBox="1"/>
          <p:nvPr/>
        </p:nvSpPr>
        <p:spPr>
          <a:xfrm>
            <a:off x="3040232" y="4787499"/>
            <a:ext cx="398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Richard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DeHaan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66449-8112-479E-B82D-94B437A9B7F2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8028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2E47C-E93C-438F-A6E9-90338C9BB5F4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0825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Lyman Beecher, Boston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Church ~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AA527-4336-4752-9F40-83051CBEA056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pic>
        <p:nvPicPr>
          <p:cNvPr id="1026" name="Picture 2" descr="Image result for lyman beecher">
            <a:extLst>
              <a:ext uri="{FF2B5EF4-FFF2-40B4-BE49-F238E27FC236}">
                <a16:creationId xmlns:a16="http://schemas.microsoft.com/office/drawing/2014/main" id="{8A740510-1CF9-4619-BA5B-0171AE47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74" flipH="1">
            <a:off x="5901297" y="1782780"/>
            <a:ext cx="2586266" cy="31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34BE6-7DD7-4808-8C56-DE1FC00E647B}"/>
              </a:ext>
            </a:extLst>
          </p:cNvPr>
          <p:cNvSpPr txBox="1"/>
          <p:nvPr/>
        </p:nvSpPr>
        <p:spPr>
          <a:xfrm>
            <a:off x="425814" y="1842816"/>
            <a:ext cx="5607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“I preach on Sundays, the congregation preaches the rest of the week.”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12625-692F-4B03-96C4-FF95F9E51E7C}"/>
              </a:ext>
            </a:extLst>
          </p:cNvPr>
          <p:cNvSpPr txBox="1"/>
          <p:nvPr/>
        </p:nvSpPr>
        <p:spPr>
          <a:xfrm>
            <a:off x="5437517" y="4656154"/>
            <a:ext cx="326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Lyman Beecher (1775-1863)</a:t>
            </a:r>
          </a:p>
        </p:txBody>
      </p:sp>
    </p:spTree>
    <p:extLst>
      <p:ext uri="{BB962C8B-B14F-4D97-AF65-F5344CB8AC3E}">
        <p14:creationId xmlns:p14="http://schemas.microsoft.com/office/powerpoint/2010/main" val="16873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2E47C-E93C-438F-A6E9-90338C9BB5F4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4406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9AA527-4336-4752-9F40-83051CBEA056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2C28700-5046-4F1D-B1FF-F3E7A78E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69722">
            <a:off x="1827552" y="3032953"/>
            <a:ext cx="3903711" cy="293805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CC8C93E-85BF-400E-8491-A5C51CEFF5D2}"/>
              </a:ext>
            </a:extLst>
          </p:cNvPr>
          <p:cNvSpPr/>
          <p:nvPr/>
        </p:nvSpPr>
        <p:spPr>
          <a:xfrm>
            <a:off x="4002771" y="956789"/>
            <a:ext cx="3439597" cy="1968081"/>
          </a:xfrm>
          <a:prstGeom prst="wedgeEllipseCallout">
            <a:avLst>
              <a:gd name="adj1" fmla="val -32831"/>
              <a:gd name="adj2" fmla="val 72136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11288-96AE-4304-9361-AE90A2B49BE0}"/>
              </a:ext>
            </a:extLst>
          </p:cNvPr>
          <p:cNvSpPr txBox="1"/>
          <p:nvPr/>
        </p:nvSpPr>
        <p:spPr>
          <a:xfrm>
            <a:off x="4454061" y="1087272"/>
            <a:ext cx="26297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I am 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poor …</a:t>
            </a:r>
          </a:p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I am 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sick …</a:t>
            </a:r>
          </a:p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I am 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having</a:t>
            </a:r>
          </a:p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 trial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46F94-9F6B-458A-A843-CC9CCDD49EEB}"/>
              </a:ext>
            </a:extLst>
          </p:cNvPr>
          <p:cNvSpPr txBox="1"/>
          <p:nvPr/>
        </p:nvSpPr>
        <p:spPr>
          <a:xfrm>
            <a:off x="508671" y="1880119"/>
            <a:ext cx="152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Positive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DD2CC-E81C-4D04-9D31-9AEF3B16D892}"/>
              </a:ext>
            </a:extLst>
          </p:cNvPr>
          <p:cNvSpPr txBox="1"/>
          <p:nvPr/>
        </p:nvSpPr>
        <p:spPr>
          <a:xfrm>
            <a:off x="1940453" y="1887438"/>
            <a:ext cx="201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confession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10A8-0EFB-4D0B-9A1E-B9E01F311173}"/>
              </a:ext>
            </a:extLst>
          </p:cNvPr>
          <p:cNvSpPr txBox="1"/>
          <p:nvPr/>
        </p:nvSpPr>
        <p:spPr>
          <a:xfrm>
            <a:off x="1903320" y="1904493"/>
            <a:ext cx="11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lying</a:t>
            </a:r>
          </a:p>
        </p:txBody>
      </p:sp>
    </p:spTree>
    <p:extLst>
      <p:ext uri="{BB962C8B-B14F-4D97-AF65-F5344CB8AC3E}">
        <p14:creationId xmlns:p14="http://schemas.microsoft.com/office/powerpoint/2010/main" val="15830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9C1E1B-F521-4347-B272-11C33D57FE19}"/>
              </a:ext>
            </a:extLst>
          </p:cNvPr>
          <p:cNvSpPr/>
          <p:nvPr/>
        </p:nvSpPr>
        <p:spPr>
          <a:xfrm>
            <a:off x="1910243" y="1316544"/>
            <a:ext cx="1132996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68900-3593-4B52-9208-4943C2212816}"/>
              </a:ext>
            </a:extLst>
          </p:cNvPr>
          <p:cNvSpPr/>
          <p:nvPr/>
        </p:nvSpPr>
        <p:spPr>
          <a:xfrm>
            <a:off x="5721541" y="1306153"/>
            <a:ext cx="1339082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“Why do ‘bad’ things happen to ‘good’ people?”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46DCA-959B-4145-A5F0-1D85916D089A}"/>
              </a:ext>
            </a:extLst>
          </p:cNvPr>
          <p:cNvSpPr txBox="1"/>
          <p:nvPr/>
        </p:nvSpPr>
        <p:spPr>
          <a:xfrm>
            <a:off x="1980897" y="1356625"/>
            <a:ext cx="105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‘bad’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C16D6-0561-4729-94A8-C42A44E88139}"/>
              </a:ext>
            </a:extLst>
          </p:cNvPr>
          <p:cNvSpPr txBox="1"/>
          <p:nvPr/>
        </p:nvSpPr>
        <p:spPr>
          <a:xfrm>
            <a:off x="2047685" y="1360376"/>
            <a:ext cx="99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C4447-87BB-4B17-B98B-9483CF610A10}"/>
              </a:ext>
            </a:extLst>
          </p:cNvPr>
          <p:cNvSpPr txBox="1"/>
          <p:nvPr/>
        </p:nvSpPr>
        <p:spPr>
          <a:xfrm>
            <a:off x="5786414" y="1359507"/>
            <a:ext cx="1234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‘good’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F9828A-AC00-47F2-B71B-8098C9912893}"/>
              </a:ext>
            </a:extLst>
          </p:cNvPr>
          <p:cNvSpPr/>
          <p:nvPr/>
        </p:nvSpPr>
        <p:spPr>
          <a:xfrm>
            <a:off x="5833281" y="1499903"/>
            <a:ext cx="1077931" cy="424777"/>
          </a:xfrm>
          <a:custGeom>
            <a:avLst/>
            <a:gdLst>
              <a:gd name="connsiteX0" fmla="*/ 0 w 2360682"/>
              <a:gd name="connsiteY0" fmla="*/ 0 h 386160"/>
              <a:gd name="connsiteX1" fmla="*/ 1300561 w 2360682"/>
              <a:gd name="connsiteY1" fmla="*/ 123862 h 386160"/>
              <a:gd name="connsiteX2" fmla="*/ 2360682 w 2360682"/>
              <a:gd name="connsiteY2" fmla="*/ 386160 h 386160"/>
              <a:gd name="connsiteX0" fmla="*/ 0 w 2360682"/>
              <a:gd name="connsiteY0" fmla="*/ 0 h 386160"/>
              <a:gd name="connsiteX1" fmla="*/ 1140268 w 2360682"/>
              <a:gd name="connsiteY1" fmla="*/ 102003 h 386160"/>
              <a:gd name="connsiteX2" fmla="*/ 2360682 w 2360682"/>
              <a:gd name="connsiteY2" fmla="*/ 386160 h 386160"/>
              <a:gd name="connsiteX0" fmla="*/ 0 w 2360682"/>
              <a:gd name="connsiteY0" fmla="*/ 0 h 386160"/>
              <a:gd name="connsiteX1" fmla="*/ 1027334 w 2360682"/>
              <a:gd name="connsiteY1" fmla="*/ 91074 h 386160"/>
              <a:gd name="connsiteX2" fmla="*/ 2360682 w 2360682"/>
              <a:gd name="connsiteY2" fmla="*/ 386160 h 38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682" h="386160">
                <a:moveTo>
                  <a:pt x="0" y="0"/>
                </a:moveTo>
                <a:cubicBezTo>
                  <a:pt x="453557" y="29751"/>
                  <a:pt x="633887" y="26714"/>
                  <a:pt x="1027334" y="91074"/>
                </a:cubicBezTo>
                <a:cubicBezTo>
                  <a:pt x="1420781" y="155434"/>
                  <a:pt x="2027345" y="287191"/>
                  <a:pt x="2360682" y="38616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EE8EA2C-1A25-4711-B0E6-58A4B13B30C0}"/>
              </a:ext>
            </a:extLst>
          </p:cNvPr>
          <p:cNvSpPr/>
          <p:nvPr/>
        </p:nvSpPr>
        <p:spPr>
          <a:xfrm>
            <a:off x="5817478" y="1513093"/>
            <a:ext cx="1084035" cy="388711"/>
          </a:xfrm>
          <a:custGeom>
            <a:avLst/>
            <a:gdLst>
              <a:gd name="connsiteX0" fmla="*/ 2251392 w 2251392"/>
              <a:gd name="connsiteY0" fmla="*/ 0 h 353374"/>
              <a:gd name="connsiteX1" fmla="*/ 0 w 2251392"/>
              <a:gd name="connsiteY1" fmla="*/ 353374 h 353374"/>
              <a:gd name="connsiteX0" fmla="*/ 2251392 w 2251392"/>
              <a:gd name="connsiteY0" fmla="*/ 0 h 353374"/>
              <a:gd name="connsiteX1" fmla="*/ 1109940 w 2251392"/>
              <a:gd name="connsiteY1" fmla="*/ 167579 h 353374"/>
              <a:gd name="connsiteX2" fmla="*/ 0 w 2251392"/>
              <a:gd name="connsiteY2" fmla="*/ 353374 h 353374"/>
              <a:gd name="connsiteX0" fmla="*/ 2251392 w 2251392"/>
              <a:gd name="connsiteY0" fmla="*/ 0 h 353374"/>
              <a:gd name="connsiteX1" fmla="*/ 1095934 w 2251392"/>
              <a:gd name="connsiteY1" fmla="*/ 138435 h 353374"/>
              <a:gd name="connsiteX2" fmla="*/ 0 w 2251392"/>
              <a:gd name="connsiteY2" fmla="*/ 353374 h 353374"/>
              <a:gd name="connsiteX0" fmla="*/ 2251392 w 2251392"/>
              <a:gd name="connsiteY0" fmla="*/ 2194 h 355568"/>
              <a:gd name="connsiteX1" fmla="*/ 1022406 w 2251392"/>
              <a:gd name="connsiteY1" fmla="*/ 5837 h 355568"/>
              <a:gd name="connsiteX2" fmla="*/ 0 w 2251392"/>
              <a:gd name="connsiteY2" fmla="*/ 355568 h 355568"/>
              <a:gd name="connsiteX0" fmla="*/ 2251392 w 2251392"/>
              <a:gd name="connsiteY0" fmla="*/ 0 h 353374"/>
              <a:gd name="connsiteX1" fmla="*/ 0 w 2251392"/>
              <a:gd name="connsiteY1" fmla="*/ 353374 h 353374"/>
              <a:gd name="connsiteX0" fmla="*/ 2251392 w 2251392"/>
              <a:gd name="connsiteY0" fmla="*/ 0 h 688532"/>
              <a:gd name="connsiteX1" fmla="*/ 920864 w 2251392"/>
              <a:gd name="connsiteY1" fmla="*/ 688532 h 688532"/>
              <a:gd name="connsiteX2" fmla="*/ 0 w 2251392"/>
              <a:gd name="connsiteY2" fmla="*/ 353374 h 688532"/>
              <a:gd name="connsiteX0" fmla="*/ 2251392 w 2251392"/>
              <a:gd name="connsiteY0" fmla="*/ 0 h 353374"/>
              <a:gd name="connsiteX1" fmla="*/ 850836 w 2251392"/>
              <a:gd name="connsiteY1" fmla="*/ 167579 h 353374"/>
              <a:gd name="connsiteX2" fmla="*/ 0 w 2251392"/>
              <a:gd name="connsiteY2" fmla="*/ 353374 h 35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392" h="353374">
                <a:moveTo>
                  <a:pt x="2251392" y="0"/>
                </a:moveTo>
                <a:cubicBezTo>
                  <a:pt x="1788042" y="74075"/>
                  <a:pt x="1314186" y="93504"/>
                  <a:pt x="850836" y="167579"/>
                </a:cubicBezTo>
                <a:lnTo>
                  <a:pt x="0" y="353374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54672-1043-455F-803A-B2CBF41555E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38918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obert Murray McCheyne.jpg">
            <a:extLst>
              <a:ext uri="{FF2B5EF4-FFF2-40B4-BE49-F238E27FC236}">
                <a16:creationId xmlns:a16="http://schemas.microsoft.com/office/drawing/2014/main" id="{138B441B-77FB-4649-B570-8CB9AF21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402">
            <a:off x="5240781" y="1376222"/>
            <a:ext cx="3102159" cy="39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574965" y="1357009"/>
            <a:ext cx="49668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Robert Murray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M’Cheyne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(1813-1843) ~ </a:t>
            </a:r>
            <a:r>
              <a:rPr lang="en-US" sz="2800" dirty="0"/>
              <a:t>“Every wise workman takes his tools away from the work from time to</a:t>
            </a:r>
          </a:p>
          <a:p>
            <a:r>
              <a:rPr lang="en-US" sz="2800" dirty="0"/>
              <a:t> time that they may be ground and sharpened; so does the only-wise Jehovah take his ministers oftentimes away into darkness and loneliness and trouble, that he may sharpen and prepare them for harder work in his service.”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CD10B-1B23-4879-B460-B79379CEA3FC}"/>
              </a:ext>
            </a:extLst>
          </p:cNvPr>
          <p:cNvSpPr txBox="1"/>
          <p:nvPr/>
        </p:nvSpPr>
        <p:spPr>
          <a:xfrm>
            <a:off x="4835236" y="4768634"/>
            <a:ext cx="4204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Murray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M’Cheyne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(1813-1843)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07A10-4A21-4E08-A5BE-D2E61372F373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8394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54672-1043-455F-803A-B2CBF41555E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6292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9A5D04-5C81-4C5A-B862-AB161936F1B8}"/>
              </a:ext>
            </a:extLst>
          </p:cNvPr>
          <p:cNvSpPr/>
          <p:nvPr/>
        </p:nvSpPr>
        <p:spPr>
          <a:xfrm>
            <a:off x="1609399" y="1563557"/>
            <a:ext cx="5025154" cy="47985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Image result for sparkling diamond animated gif">
            <a:extLst>
              <a:ext uri="{FF2B5EF4-FFF2-40B4-BE49-F238E27FC236}">
                <a16:creationId xmlns:a16="http://schemas.microsoft.com/office/drawing/2014/main" id="{6178674D-FE29-4F89-BFFB-639494098F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315">
            <a:off x="2154001" y="2158794"/>
            <a:ext cx="3935950" cy="39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73B24861-361B-456A-9B5E-CD4D71C3F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636" t="40337" r="55506" b="35423"/>
          <a:stretch/>
        </p:blipFill>
        <p:spPr>
          <a:xfrm>
            <a:off x="2267914" y="3330844"/>
            <a:ext cx="1459407" cy="1135430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fiery trial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pyrōsis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i.e.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23289FF8-9785-45DF-AA6D-01B66314C4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2164" t="5211" r="13125" b="66626"/>
          <a:stretch/>
        </p:blipFill>
        <p:spPr>
          <a:xfrm>
            <a:off x="4532721" y="1843014"/>
            <a:ext cx="1168733" cy="1319181"/>
          </a:xfrm>
          <a:prstGeom prst="rect">
            <a:avLst/>
          </a:prstGeom>
          <a:effectLst/>
        </p:spPr>
      </p:pic>
      <p:pic>
        <p:nvPicPr>
          <p:cNvPr id="14" name="Picture 13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4699DF0A-CCB9-4B85-AF19-0DAA2AABB0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5546" t="3168" r="37297" b="72011"/>
          <a:stretch/>
        </p:blipFill>
        <p:spPr>
          <a:xfrm>
            <a:off x="3727322" y="1759411"/>
            <a:ext cx="811454" cy="1162640"/>
          </a:xfrm>
          <a:prstGeom prst="rect">
            <a:avLst/>
          </a:prstGeom>
          <a:effectLst/>
        </p:spPr>
      </p:pic>
      <p:pic>
        <p:nvPicPr>
          <p:cNvPr id="15" name="Picture 14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2E3A24E8-1599-417A-A163-E793781C7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353" t="3924" r="54325" b="63821"/>
          <a:stretch/>
        </p:blipFill>
        <p:spPr>
          <a:xfrm>
            <a:off x="2358750" y="1819964"/>
            <a:ext cx="1386739" cy="1510881"/>
          </a:xfrm>
          <a:prstGeom prst="rect">
            <a:avLst/>
          </a:prstGeom>
          <a:effectLst/>
        </p:spPr>
      </p:pic>
      <p:pic>
        <p:nvPicPr>
          <p:cNvPr id="18" name="Picture 17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56A47BB6-6F2E-4F18-AACF-2DDBF7167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2164" t="31978" r="8515" b="39860"/>
          <a:stretch/>
        </p:blipFill>
        <p:spPr>
          <a:xfrm>
            <a:off x="4538775" y="3134035"/>
            <a:ext cx="1386739" cy="1319181"/>
          </a:xfrm>
          <a:prstGeom prst="rect">
            <a:avLst/>
          </a:prstGeom>
          <a:effectLst/>
        </p:spPr>
      </p:pic>
      <p:pic>
        <p:nvPicPr>
          <p:cNvPr id="19" name="Picture 18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ED1CFB64-8BFF-4C7C-8CE1-5C56D07BC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238" t="27044" r="37580" b="39582"/>
          <a:stretch/>
        </p:blipFill>
        <p:spPr>
          <a:xfrm>
            <a:off x="3727321" y="2902977"/>
            <a:ext cx="859900" cy="1563297"/>
          </a:xfrm>
          <a:prstGeom prst="rect">
            <a:avLst/>
          </a:prstGeom>
          <a:effectLst/>
        </p:spPr>
      </p:pic>
      <p:pic>
        <p:nvPicPr>
          <p:cNvPr id="21" name="Picture 20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F286EAE1-5313-4A60-AA5E-35B709015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519" t="60290" r="9508" b="6336"/>
          <a:stretch/>
        </p:blipFill>
        <p:spPr>
          <a:xfrm>
            <a:off x="3957434" y="4453217"/>
            <a:ext cx="1937800" cy="1563298"/>
          </a:xfrm>
          <a:prstGeom prst="rect">
            <a:avLst/>
          </a:prstGeom>
          <a:effectLst/>
        </p:spPr>
      </p:pic>
      <p:pic>
        <p:nvPicPr>
          <p:cNvPr id="22" name="Picture 21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0397845F-2D77-4481-BA61-CB40F3CFF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0145" l="9920" r="89920">
                        <a14:foregroundMark x1="42720" y1="7916" x2="42720" y2="7916"/>
                        <a14:foregroundMark x1="38560" y1="90145" x2="36640" y2="89176"/>
                        <a14:foregroundMark x1="66880" y1="87237" x2="61760" y2="86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462" t="61215" r="49327"/>
          <a:stretch/>
        </p:blipFill>
        <p:spPr>
          <a:xfrm>
            <a:off x="2322415" y="4466274"/>
            <a:ext cx="1665298" cy="1816729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4ACA16-A61F-493A-BF5D-016451FFFA58}"/>
              </a:ext>
            </a:extLst>
          </p:cNvPr>
          <p:cNvSpPr txBox="1"/>
          <p:nvPr/>
        </p:nvSpPr>
        <p:spPr>
          <a:xfrm>
            <a:off x="2228886" y="5740167"/>
            <a:ext cx="123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B93F7-B2D8-4222-B59E-A8C62F082879}"/>
              </a:ext>
            </a:extLst>
          </p:cNvPr>
          <p:cNvSpPr txBox="1"/>
          <p:nvPr/>
        </p:nvSpPr>
        <p:spPr>
          <a:xfrm>
            <a:off x="1994824" y="5747464"/>
            <a:ext cx="174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Diamond</a:t>
            </a:r>
          </a:p>
        </p:txBody>
      </p:sp>
    </p:spTree>
    <p:extLst>
      <p:ext uri="{BB962C8B-B14F-4D97-AF65-F5344CB8AC3E}">
        <p14:creationId xmlns:p14="http://schemas.microsoft.com/office/powerpoint/2010/main" val="3677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4.44444E-6 L -0.09653 0.4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2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4.81481E-6 L -0.25434 0.415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2078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7.40741E-7 L 0.23976 0.60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3039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48148E-6 L 0.24357 0.6488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324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687 0.00555 L 0.19861 0.5962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2953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2.96296E-6 L 0.275 0.788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39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3.7037E-6 L -0.24323 0.7960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979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4.81481E-6 L -0.21198 0.75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375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/>
      <p:bldP spid="10" grpId="0"/>
      <p:bldP spid="10" grpId="1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673672-B78E-45C6-BE65-1D1B7788AA1D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9671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 milton">
            <a:extLst>
              <a:ext uri="{FF2B5EF4-FFF2-40B4-BE49-F238E27FC236}">
                <a16:creationId xmlns:a16="http://schemas.microsoft.com/office/drawing/2014/main" id="{DE3CC086-FC86-4D74-B19C-13C54E26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746">
            <a:off x="5404175" y="1457795"/>
            <a:ext cx="3006661" cy="39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A48C2-538D-4C20-85A0-FCF4C3BE085E}"/>
              </a:ext>
            </a:extLst>
          </p:cNvPr>
          <p:cNvSpPr txBox="1"/>
          <p:nvPr/>
        </p:nvSpPr>
        <p:spPr>
          <a:xfrm>
            <a:off x="5911567" y="4843331"/>
            <a:ext cx="228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Milton (1608-1674)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Milton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is not miserable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blind; it is miserable to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incapable of enduring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blindness.”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27B67-D56E-445A-AD8A-0350F1FEF8C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36502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lcolm Muggeridge.jpg">
            <a:extLst>
              <a:ext uri="{FF2B5EF4-FFF2-40B4-BE49-F238E27FC236}">
                <a16:creationId xmlns:a16="http://schemas.microsoft.com/office/drawing/2014/main" id="{94E88554-B335-44F6-9372-D6C18CFC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128">
            <a:off x="5287463" y="1503734"/>
            <a:ext cx="3124868" cy="3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A48C2-538D-4C20-85A0-FCF4C3BE085E}"/>
              </a:ext>
            </a:extLst>
          </p:cNvPr>
          <p:cNvSpPr txBox="1"/>
          <p:nvPr/>
        </p:nvSpPr>
        <p:spPr>
          <a:xfrm>
            <a:off x="5226664" y="4843331"/>
            <a:ext cx="34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Muggeridge (1903-1990)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52359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Muggeridge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“Supposing you eliminated suffering, what a dreadful place the world would be! I would almost rather eliminate happiness. The world would be the most ghastly place because everything that corrects the tendency of this unspeakable little creature, man, to feel over-important and over-pleased with himself would disappear.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AF0A7-31F2-4AB4-BBD9-987EE747E9E3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7863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lcolm Muggeridge.jpg">
            <a:extLst>
              <a:ext uri="{FF2B5EF4-FFF2-40B4-BE49-F238E27FC236}">
                <a16:creationId xmlns:a16="http://schemas.microsoft.com/office/drawing/2014/main" id="{94E88554-B335-44F6-9372-D6C18CFC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128">
            <a:off x="5287463" y="1503734"/>
            <a:ext cx="3124868" cy="37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A48C2-538D-4C20-85A0-FCF4C3BE085E}"/>
              </a:ext>
            </a:extLst>
          </p:cNvPr>
          <p:cNvSpPr txBox="1"/>
          <p:nvPr/>
        </p:nvSpPr>
        <p:spPr>
          <a:xfrm>
            <a:off x="5226664" y="4843331"/>
            <a:ext cx="34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Muggeridge (1903-1990)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5235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Muggeridge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bad enough now, but he would be absolutely intolerable if he never suffered. However, we needn’t fear that.”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63AD3-5B03-4D21-BC79-6ED296B392CC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3824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65DF2-22D2-4557-BB10-77257583F9AB}"/>
              </a:ext>
            </a:extLst>
          </p:cNvPr>
          <p:cNvSpPr txBox="1"/>
          <p:nvPr/>
        </p:nvSpPr>
        <p:spPr>
          <a:xfrm>
            <a:off x="2552588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0642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820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partake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koinōneō</a:t>
            </a:r>
            <a:r>
              <a:rPr lang="en-US" sz="3200" dirty="0"/>
              <a:t> – (verb form of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koinōnia</a:t>
            </a:r>
            <a:r>
              <a:rPr lang="en-US" sz="3200" dirty="0"/>
              <a:t>) </a:t>
            </a:r>
            <a:r>
              <a:rPr lang="en-US" sz="3200" i="1" dirty="0"/>
              <a:t>to have all things in common with one another</a:t>
            </a:r>
            <a:r>
              <a:rPr lang="en-US" sz="3200" dirty="0"/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A63AD3-5B03-4D21-BC79-6ED296B392CC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34714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97495-16EF-4BCC-BB62-6AE234727C1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9692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65DF2-22D2-4557-BB10-77257583F9AB}"/>
              </a:ext>
            </a:extLst>
          </p:cNvPr>
          <p:cNvSpPr txBox="1"/>
          <p:nvPr/>
        </p:nvSpPr>
        <p:spPr>
          <a:xfrm>
            <a:off x="2552588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6882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rles Haddon Spurgeon by Alexander Melville.jpg">
            <a:extLst>
              <a:ext uri="{FF2B5EF4-FFF2-40B4-BE49-F238E27FC236}">
                <a16:creationId xmlns:a16="http://schemas.microsoft.com/office/drawing/2014/main" id="{AD8BF65C-A759-4326-9028-961838078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"/>
          <a:stretch/>
        </p:blipFill>
        <p:spPr bwMode="auto">
          <a:xfrm rot="21291757">
            <a:off x="5246634" y="1530541"/>
            <a:ext cx="3114464" cy="358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A48C2-538D-4C20-85A0-FCF4C3BE085E}"/>
              </a:ext>
            </a:extLst>
          </p:cNvPr>
          <p:cNvSpPr txBox="1"/>
          <p:nvPr/>
        </p:nvSpPr>
        <p:spPr>
          <a:xfrm>
            <a:off x="5226664" y="4843331"/>
            <a:ext cx="34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C. H. Spurgeon </a:t>
            </a:r>
          </a:p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(1834-1982)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5235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H. Spurgeon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owe more to the fire and the hammer and the file than to anything else in my Lord’s workshop. I sometimes question whether I have ever learned anything except through the rod. When my schoolroom is darkened, I see most.”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95166-7F99-436F-8A13-EC9807818C5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410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0F0785-5A10-42D7-A31D-08A8C6A46539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31487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ter Paul Rubens 138.jpg">
            <a:extLst>
              <a:ext uri="{FF2B5EF4-FFF2-40B4-BE49-F238E27FC236}">
                <a16:creationId xmlns:a16="http://schemas.microsoft.com/office/drawing/2014/main" id="{0C064065-19D3-4EE5-841F-DFA33941C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7149"/>
          <a:stretch/>
        </p:blipFill>
        <p:spPr bwMode="auto">
          <a:xfrm rot="21329813">
            <a:off x="5220863" y="1536192"/>
            <a:ext cx="3143024" cy="35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A48C2-538D-4C20-85A0-FCF4C3BE085E}"/>
              </a:ext>
            </a:extLst>
          </p:cNvPr>
          <p:cNvSpPr txBox="1"/>
          <p:nvPr/>
        </p:nvSpPr>
        <p:spPr>
          <a:xfrm>
            <a:off x="5226664" y="4843331"/>
            <a:ext cx="34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Teresa of Avila</a:t>
            </a:r>
          </a:p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(1515 -1582)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10" y="1357009"/>
            <a:ext cx="5370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Teresa of Avila (1515-1582) ~   </a:t>
            </a:r>
            <a:r>
              <a:rPr lang="en-US" alt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“Flee a thousand leagues from saying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“I was in the right. It was not right for me to suffer this. They had no right to treat me so.” God deliver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 from all such rights. And when we receive honors, or affection,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 kind treatment, let us ask what right we have to them.”</a:t>
            </a:r>
            <a:r>
              <a:rPr lang="en-US" altLang="en-US" sz="800" dirty="0">
                <a:solidFill>
                  <a:schemeClr val="bg1"/>
                </a:solidFill>
              </a:rPr>
              <a:t> 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7D8E3-4EDE-4DDB-B60E-8CAB885FC602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4487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CD0FB-E213-40D9-B5A6-6A61A4825DDF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5501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busybody in other people’s matters </a:t>
            </a:r>
            <a:r>
              <a:rPr lang="en-US" sz="2900" dirty="0"/>
              <a:t>~ </a:t>
            </a:r>
            <a:r>
              <a:rPr lang="en-US" sz="29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allotriepiskopos</a:t>
            </a:r>
            <a:endParaRPr lang="en-US" sz="29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734438" y="1857843"/>
            <a:ext cx="785022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allotrios</a:t>
            </a:r>
            <a:r>
              <a:rPr lang="en-US" sz="2900" dirty="0"/>
              <a:t>, </a:t>
            </a:r>
            <a:r>
              <a:rPr lang="en-US" sz="2900" i="1" dirty="0"/>
              <a:t>stranger</a:t>
            </a:r>
            <a:r>
              <a:rPr lang="en-US" sz="2900" dirty="0"/>
              <a:t>; </a:t>
            </a:r>
            <a:r>
              <a:rPr lang="en-US" sz="29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episkopos</a:t>
            </a:r>
            <a:r>
              <a:rPr lang="en-US" sz="2900" i="1" dirty="0"/>
              <a:t> </a:t>
            </a:r>
            <a:r>
              <a:rPr lang="en-US" sz="2900" dirty="0"/>
              <a:t>, </a:t>
            </a:r>
            <a:r>
              <a:rPr lang="en-US" sz="2900" i="1" dirty="0"/>
              <a:t>overseer</a:t>
            </a:r>
            <a:r>
              <a:rPr lang="en-US" sz="2900" dirty="0"/>
              <a:t> (bishop)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C0EB5-C89B-42FD-9A8D-A9660BDFDD3D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4118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79716-1079-4B18-98DC-60C7366B2B65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3129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A775D6D-2086-488E-A280-38FCF00CA1D2}"/>
              </a:ext>
            </a:extLst>
          </p:cNvPr>
          <p:cNvSpPr txBox="1"/>
          <p:nvPr/>
        </p:nvSpPr>
        <p:spPr>
          <a:xfrm>
            <a:off x="734438" y="1877438"/>
            <a:ext cx="7850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Merrihew Standard Version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it took the death of God’s only beloved Son to be able to save those who would receive His gift of salvation, what possible hope is there for those who don’t?</a:t>
            </a:r>
          </a:p>
        </p:txBody>
      </p:sp>
      <p:pic>
        <p:nvPicPr>
          <p:cNvPr id="16" name="Picture 4" descr="Image result for scorched tail feathers">
            <a:extLst>
              <a:ext uri="{FF2B5EF4-FFF2-40B4-BE49-F238E27FC236}">
                <a16:creationId xmlns:a16="http://schemas.microsoft.com/office/drawing/2014/main" id="{1A857C43-4D43-4A88-9070-C472F034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9" b="96011" l="9912" r="89912">
                        <a14:foregroundMark x1="34513" y1="90691" x2="31327" y2="96011"/>
                        <a14:foregroundMark x1="23717" y1="10904" x2="21239" y2="3989"/>
                        <a14:foregroundMark x1="42655" y1="49202" x2="40177" y2="44149"/>
                        <a14:backgroundMark x1="23894" y1="1862" x2="22832" y2="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41018">
            <a:off x="1449143" y="2435901"/>
            <a:ext cx="4043295" cy="269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lated image">
            <a:extLst>
              <a:ext uri="{FF2B5EF4-FFF2-40B4-BE49-F238E27FC236}">
                <a16:creationId xmlns:a16="http://schemas.microsoft.com/office/drawing/2014/main" id="{D8E3A911-A776-4A51-B5FB-097119CF6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90">
            <a:off x="1826942" y="3222381"/>
            <a:ext cx="2504462" cy="30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856CCF-382C-4944-A86A-F23C7AEBDC05}"/>
              </a:ext>
            </a:extLst>
          </p:cNvPr>
          <p:cNvSpPr txBox="1"/>
          <p:nvPr/>
        </p:nvSpPr>
        <p:spPr>
          <a:xfrm>
            <a:off x="4128822" y="4351009"/>
            <a:ext cx="280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glory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4790C-A11B-417D-9B35-9F2481DF14C8}"/>
              </a:ext>
            </a:extLst>
          </p:cNvPr>
          <p:cNvSpPr txBox="1"/>
          <p:nvPr/>
        </p:nvSpPr>
        <p:spPr>
          <a:xfrm>
            <a:off x="1877613" y="4347072"/>
            <a:ext cx="252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suffering later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scarcely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 NASB better,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with difficulty</a:t>
            </a:r>
            <a:endParaRPr lang="en-US" alt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BCA74-C55B-4769-99BB-B5A7718BB8C0}"/>
              </a:ext>
            </a:extLst>
          </p:cNvPr>
          <p:cNvSpPr txBox="1"/>
          <p:nvPr/>
        </p:nvSpPr>
        <p:spPr>
          <a:xfrm>
            <a:off x="4289996" y="4871084"/>
            <a:ext cx="39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36119A-D48E-4962-AFC6-090CF970D775}"/>
              </a:ext>
            </a:extLst>
          </p:cNvPr>
          <p:cNvSpPr/>
          <p:nvPr/>
        </p:nvSpPr>
        <p:spPr>
          <a:xfrm>
            <a:off x="2571973" y="5046301"/>
            <a:ext cx="4502782" cy="386160"/>
          </a:xfrm>
          <a:custGeom>
            <a:avLst/>
            <a:gdLst>
              <a:gd name="connsiteX0" fmla="*/ 0 w 2360682"/>
              <a:gd name="connsiteY0" fmla="*/ 0 h 386160"/>
              <a:gd name="connsiteX1" fmla="*/ 1300561 w 2360682"/>
              <a:gd name="connsiteY1" fmla="*/ 123862 h 386160"/>
              <a:gd name="connsiteX2" fmla="*/ 2360682 w 2360682"/>
              <a:gd name="connsiteY2" fmla="*/ 386160 h 386160"/>
              <a:gd name="connsiteX0" fmla="*/ 0 w 2360682"/>
              <a:gd name="connsiteY0" fmla="*/ 0 h 386160"/>
              <a:gd name="connsiteX1" fmla="*/ 1140268 w 2360682"/>
              <a:gd name="connsiteY1" fmla="*/ 102003 h 386160"/>
              <a:gd name="connsiteX2" fmla="*/ 2360682 w 2360682"/>
              <a:gd name="connsiteY2" fmla="*/ 386160 h 386160"/>
              <a:gd name="connsiteX0" fmla="*/ 0 w 2360682"/>
              <a:gd name="connsiteY0" fmla="*/ 0 h 386160"/>
              <a:gd name="connsiteX1" fmla="*/ 1027334 w 2360682"/>
              <a:gd name="connsiteY1" fmla="*/ 91074 h 386160"/>
              <a:gd name="connsiteX2" fmla="*/ 2360682 w 2360682"/>
              <a:gd name="connsiteY2" fmla="*/ 386160 h 38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682" h="386160">
                <a:moveTo>
                  <a:pt x="0" y="0"/>
                </a:moveTo>
                <a:cubicBezTo>
                  <a:pt x="453557" y="29751"/>
                  <a:pt x="633887" y="26714"/>
                  <a:pt x="1027334" y="91074"/>
                </a:cubicBezTo>
                <a:cubicBezTo>
                  <a:pt x="1420781" y="155434"/>
                  <a:pt x="2027345" y="287191"/>
                  <a:pt x="2360682" y="38616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655CA4-020C-425C-AAE2-E20186B8DD03}"/>
              </a:ext>
            </a:extLst>
          </p:cNvPr>
          <p:cNvSpPr/>
          <p:nvPr/>
        </p:nvSpPr>
        <p:spPr>
          <a:xfrm>
            <a:off x="2546472" y="5082731"/>
            <a:ext cx="4528283" cy="353374"/>
          </a:xfrm>
          <a:custGeom>
            <a:avLst/>
            <a:gdLst>
              <a:gd name="connsiteX0" fmla="*/ 2251392 w 2251392"/>
              <a:gd name="connsiteY0" fmla="*/ 0 h 353374"/>
              <a:gd name="connsiteX1" fmla="*/ 0 w 2251392"/>
              <a:gd name="connsiteY1" fmla="*/ 353374 h 353374"/>
              <a:gd name="connsiteX0" fmla="*/ 2251392 w 2251392"/>
              <a:gd name="connsiteY0" fmla="*/ 0 h 353374"/>
              <a:gd name="connsiteX1" fmla="*/ 1109940 w 2251392"/>
              <a:gd name="connsiteY1" fmla="*/ 167579 h 353374"/>
              <a:gd name="connsiteX2" fmla="*/ 0 w 2251392"/>
              <a:gd name="connsiteY2" fmla="*/ 353374 h 353374"/>
              <a:gd name="connsiteX0" fmla="*/ 2251392 w 2251392"/>
              <a:gd name="connsiteY0" fmla="*/ 0 h 353374"/>
              <a:gd name="connsiteX1" fmla="*/ 1095934 w 2251392"/>
              <a:gd name="connsiteY1" fmla="*/ 138435 h 353374"/>
              <a:gd name="connsiteX2" fmla="*/ 0 w 2251392"/>
              <a:gd name="connsiteY2" fmla="*/ 353374 h 353374"/>
              <a:gd name="connsiteX0" fmla="*/ 2251392 w 2251392"/>
              <a:gd name="connsiteY0" fmla="*/ 2194 h 355568"/>
              <a:gd name="connsiteX1" fmla="*/ 1022406 w 2251392"/>
              <a:gd name="connsiteY1" fmla="*/ 5837 h 355568"/>
              <a:gd name="connsiteX2" fmla="*/ 0 w 2251392"/>
              <a:gd name="connsiteY2" fmla="*/ 355568 h 355568"/>
              <a:gd name="connsiteX0" fmla="*/ 2251392 w 2251392"/>
              <a:gd name="connsiteY0" fmla="*/ 0 h 353374"/>
              <a:gd name="connsiteX1" fmla="*/ 0 w 2251392"/>
              <a:gd name="connsiteY1" fmla="*/ 353374 h 353374"/>
              <a:gd name="connsiteX0" fmla="*/ 2251392 w 2251392"/>
              <a:gd name="connsiteY0" fmla="*/ 0 h 688532"/>
              <a:gd name="connsiteX1" fmla="*/ 920864 w 2251392"/>
              <a:gd name="connsiteY1" fmla="*/ 688532 h 688532"/>
              <a:gd name="connsiteX2" fmla="*/ 0 w 2251392"/>
              <a:gd name="connsiteY2" fmla="*/ 353374 h 688532"/>
              <a:gd name="connsiteX0" fmla="*/ 2251392 w 2251392"/>
              <a:gd name="connsiteY0" fmla="*/ 0 h 353374"/>
              <a:gd name="connsiteX1" fmla="*/ 850836 w 2251392"/>
              <a:gd name="connsiteY1" fmla="*/ 167579 h 353374"/>
              <a:gd name="connsiteX2" fmla="*/ 0 w 2251392"/>
              <a:gd name="connsiteY2" fmla="*/ 353374 h 35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1392" h="353374">
                <a:moveTo>
                  <a:pt x="2251392" y="0"/>
                </a:moveTo>
                <a:cubicBezTo>
                  <a:pt x="1788042" y="74075"/>
                  <a:pt x="1314186" y="93504"/>
                  <a:pt x="850836" y="167579"/>
                </a:cubicBezTo>
                <a:lnTo>
                  <a:pt x="0" y="353374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736634" y="4351009"/>
            <a:ext cx="691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suffering now … glory later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A2C3C-40FE-4A18-A8A3-DE2C432C684F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DBA59D-597A-4A09-9109-A115E2B58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31" y="4054454"/>
            <a:ext cx="4572000" cy="25908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706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21088 L 0.2665 -0.72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4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6389 -0.2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1356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30312 0.07592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379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302 0.07523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033 0.0960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0" grpId="0"/>
      <p:bldP spid="10" grpId="1"/>
      <p:bldP spid="10" grpId="2"/>
      <p:bldP spid="9" grpId="0"/>
      <p:bldP spid="9" grpId="1"/>
      <p:bldP spid="9" grpId="2"/>
      <p:bldP spid="3" grpId="0"/>
      <p:bldP spid="3" grpId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4" grpId="0"/>
      <p:bldP spid="4" grpId="1"/>
      <p:bldP spid="4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F8637-6D8E-49A0-8888-DD3B6A0759DB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23880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Peter 4:11-19 ~ </a:t>
            </a:r>
            <a:r>
              <a:rPr lang="en-US" sz="2800" baseline="30000" dirty="0"/>
              <a:t>11 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anyone speaks,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him speak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as the oracles of God. If anyone ministers,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him do it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as with the ability which God supplies, that in all things God may be glorified through Jesus Christ, to whom belong the glory and the dominion forever and ever. Amen.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12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Beloved, do not think it strange concerning the fiery trial which is to try you, as though some strange thing happened to you; </a:t>
            </a:r>
            <a:r>
              <a:rPr lang="en-US" sz="2800" baseline="30000" dirty="0">
                <a:solidFill>
                  <a:schemeClr val="bg1"/>
                </a:solidFill>
              </a:rPr>
              <a:t>13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rejoice to the extent that you partake of Christ’s sufferings, that when His glory is revealed, you may also be glad with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exceeding joy. </a:t>
            </a:r>
          </a:p>
        </p:txBody>
      </p:sp>
    </p:spTree>
    <p:extLst>
      <p:ext uri="{BB962C8B-B14F-4D97-AF65-F5344CB8AC3E}">
        <p14:creationId xmlns:p14="http://schemas.microsoft.com/office/powerpoint/2010/main" val="2167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Peter 4:11-19 ~ </a:t>
            </a:r>
            <a:r>
              <a:rPr lang="en-US" sz="2800" baseline="30000" dirty="0">
                <a:solidFill>
                  <a:schemeClr val="bg1"/>
                </a:solidFill>
              </a:rPr>
              <a:t>14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If you are reproached for the name of Christ, blessed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are you,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for the Spirit of glory and of God rests upon you. On their part He is blasphemed, but on your part He is glorified. </a:t>
            </a:r>
            <a:r>
              <a:rPr lang="en-US" sz="2800" baseline="30000" dirty="0">
                <a:solidFill>
                  <a:schemeClr val="bg1"/>
                </a:solidFill>
              </a:rPr>
              <a:t>15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But let none of you suffer as a murderer, a thief, an evildoer, or as a busybody in other people’s matters. </a:t>
            </a:r>
            <a:r>
              <a:rPr lang="en-US" sz="2800" baseline="30000" dirty="0">
                <a:solidFill>
                  <a:schemeClr val="bg1"/>
                </a:solidFill>
              </a:rPr>
              <a:t>16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Yet if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anyone suffers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as a Christian, let him not be ashamed, but let him glorify God in this matter.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17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the time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 come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for judgment to begin at the house of God; and if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it begins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with us first, what will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the end of those who do not obey the gospel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 God? </a:t>
            </a:r>
          </a:p>
        </p:txBody>
      </p:sp>
    </p:spTree>
    <p:extLst>
      <p:ext uri="{BB962C8B-B14F-4D97-AF65-F5344CB8AC3E}">
        <p14:creationId xmlns:p14="http://schemas.microsoft.com/office/powerpoint/2010/main" val="2518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Peter 4:11-19 ~ </a:t>
            </a:r>
            <a:r>
              <a:rPr lang="en-US" sz="2800" baseline="30000" dirty="0">
                <a:solidFill>
                  <a:schemeClr val="bg1"/>
                </a:solidFill>
              </a:rPr>
              <a:t>18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Now 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“If the righteous one is scarcely saved, </a:t>
            </a:r>
          </a:p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 will the ungodly and the sinner appear?”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19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Therefore let those who suffer according to the will of God commit their souls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to Him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doing good, as to a faithful Creator.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B562-3EAA-4E26-870B-40C2C892264B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4849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97495-16EF-4BCC-BB62-6AE234727C1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36126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gift</a:t>
            </a:r>
            <a:r>
              <a:rPr lang="en-US" sz="3200" dirty="0"/>
              <a:t> ~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charisma</a:t>
            </a:r>
            <a:r>
              <a:rPr lang="en-US" sz="3200" dirty="0"/>
              <a:t> – </a:t>
            </a:r>
            <a:r>
              <a:rPr lang="en-US" sz="3200" i="1" dirty="0"/>
              <a:t>a thing of grace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230CA-33AD-40CF-AC09-B45F9D4D0E29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6AF0B-FACD-4D95-AA6D-813B49562501}"/>
              </a:ext>
            </a:extLst>
          </p:cNvPr>
          <p:cNvSpPr txBox="1"/>
          <p:nvPr/>
        </p:nvSpPr>
        <p:spPr>
          <a:xfrm>
            <a:off x="447721" y="1874081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manifold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poikilos</a:t>
            </a:r>
            <a:r>
              <a:rPr lang="en-US" sz="3200" dirty="0"/>
              <a:t> – </a:t>
            </a:r>
            <a:r>
              <a:rPr lang="en-US" sz="3200" i="1" dirty="0"/>
              <a:t>variegated, multifaceted</a:t>
            </a:r>
            <a:r>
              <a:rPr lang="en-US" sz="3200" dirty="0"/>
              <a:t> 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4CBC4-FE07-4A93-8BED-7432B3994B8A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4:1o-19</a:t>
            </a:r>
          </a:p>
        </p:txBody>
      </p:sp>
    </p:spTree>
    <p:extLst>
      <p:ext uri="{BB962C8B-B14F-4D97-AF65-F5344CB8AC3E}">
        <p14:creationId xmlns:p14="http://schemas.microsoft.com/office/powerpoint/2010/main" val="16216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Peter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Pe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AF4B5C9-370A-4359-A443-302761C5E357}" vid="{AC8D97E7-3004-4F56-AC72-D240B1F930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1_Peter</Template>
  <TotalTime>0</TotalTime>
  <Words>727</Words>
  <Application>Microsoft Office PowerPoint</Application>
  <PresentationFormat>On-screen Show (4:3)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Cuivrerie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2018-12-06T19:22:49Z</dcterms:created>
  <dcterms:modified xsi:type="dcterms:W3CDTF">2018-12-09T13:53:04Z</dcterms:modified>
</cp:coreProperties>
</file>